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sldIdLst>
    <p:sldId id="259" r:id="rId2"/>
    <p:sldId id="256" r:id="rId3"/>
    <p:sldId id="262" r:id="rId4"/>
    <p:sldId id="263" r:id="rId5"/>
    <p:sldId id="264" r:id="rId6"/>
    <p:sldId id="265" r:id="rId7"/>
    <p:sldId id="266" r:id="rId8"/>
    <p:sldId id="267"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54" d="100"/>
          <a:sy n="54" d="100"/>
        </p:scale>
        <p:origin x="-1133"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6726063"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3787" y="4243845"/>
            <a:ext cx="2307831" cy="276940"/>
          </a:xfrm>
          <a:prstGeom prst="rect">
            <a:avLst/>
          </a:prstGeom>
        </p:spPr>
      </p:pic>
      <p:sp>
        <p:nvSpPr>
          <p:cNvPr id="9" name="Rectangle 8"/>
          <p:cNvSpPr/>
          <p:nvPr/>
        </p:nvSpPr>
        <p:spPr>
          <a:xfrm>
            <a:off x="0" y="2590078"/>
            <a:ext cx="6726064"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6833787" y="2590078"/>
            <a:ext cx="2307832"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510242" y="2733709"/>
            <a:ext cx="6069268" cy="1373070"/>
          </a:xfrm>
        </p:spPr>
        <p:txBody>
          <a:bodyPr anchor="b">
            <a:noAutofit/>
          </a:bodyPr>
          <a:lstStyle>
            <a:lvl1pPr algn="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510241" y="4394040"/>
            <a:ext cx="6108101"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4555655" y="5936188"/>
            <a:ext cx="2057400" cy="365125"/>
          </a:xfrm>
        </p:spPr>
        <p:txBody>
          <a:bodyPr/>
          <a:lstStyle/>
          <a:p>
            <a:fld id="{78ABE3C1-DBE1-495D-B57B-2849774B866A}" type="datetimeFigureOut">
              <a:rPr lang="en-US" smtClean="0"/>
              <a:t>2/10/2014</a:t>
            </a:fld>
            <a:endParaRPr lang="en-US" dirty="0"/>
          </a:p>
        </p:txBody>
      </p:sp>
      <p:sp>
        <p:nvSpPr>
          <p:cNvPr id="5" name="Footer Placeholder 4"/>
          <p:cNvSpPr>
            <a:spLocks noGrp="1"/>
          </p:cNvSpPr>
          <p:nvPr>
            <p:ph type="ftr" sz="quarter" idx="11"/>
          </p:nvPr>
        </p:nvSpPr>
        <p:spPr>
          <a:xfrm>
            <a:off x="533401" y="5936189"/>
            <a:ext cx="4021666" cy="365125"/>
          </a:xfrm>
        </p:spPr>
        <p:txBody>
          <a:bodyPr/>
          <a:lstStyle/>
          <a:p>
            <a:endParaRPr lang="en-US" dirty="0"/>
          </a:p>
        </p:txBody>
      </p:sp>
      <p:sp>
        <p:nvSpPr>
          <p:cNvPr id="6" name="Slide Number Placeholder 5"/>
          <p:cNvSpPr>
            <a:spLocks noGrp="1"/>
          </p:cNvSpPr>
          <p:nvPr>
            <p:ph type="sldNum" sz="quarter" idx="12"/>
          </p:nvPr>
        </p:nvSpPr>
        <p:spPr>
          <a:xfrm>
            <a:off x="7010399" y="2750337"/>
            <a:ext cx="1370293" cy="1356442"/>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95905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20" name="Group 19"/>
          <p:cNvGrpSpPr/>
          <p:nvPr/>
        </p:nvGrpSpPr>
        <p:grpSpPr>
          <a:xfrm>
            <a:off x="0" y="45720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3" y="4711617"/>
            <a:ext cx="6894770" cy="544482"/>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31639" y="609598"/>
            <a:ext cx="6896534"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533401" y="5256098"/>
            <a:ext cx="6894772" cy="5478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6C117F-5CCF-4837-BE5F-2B92066CAFAF}" type="datetimeFigureOut">
              <a:rPr lang="en-US" smtClean="0"/>
              <a:t>2/10/2014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7856438" y="4711310"/>
            <a:ext cx="1149836"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09766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21" name="Group 20"/>
          <p:cNvGrpSpPr/>
          <p:nvPr/>
        </p:nvGrpSpPr>
        <p:grpSpPr>
          <a:xfrm>
            <a:off x="0" y="4572000"/>
            <a:ext cx="9161969" cy="1677035"/>
            <a:chOff x="0" y="2895600"/>
            <a:chExt cx="9161969" cy="1677035"/>
          </a:xfrm>
        </p:grpSpPr>
        <p:pic>
          <p:nvPicPr>
            <p:cNvPr id="22" name="Picture 21"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3" name="Picture 22"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4" name="Rectangle 23"/>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24255" y="609597"/>
            <a:ext cx="6896534" cy="3592750"/>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531638" y="4710340"/>
            <a:ext cx="6889151" cy="1101764"/>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EB90BD-B6CE-46B7-997F-7313B992CCDC}" type="datetimeFigureOut">
              <a:rPr lang="en-US" smtClean="0"/>
              <a:t>2/10/2014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7856438" y="4711616"/>
            <a:ext cx="1149836"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982339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29" name="Group 28"/>
          <p:cNvGrpSpPr/>
          <p:nvPr/>
        </p:nvGrpSpPr>
        <p:grpSpPr>
          <a:xfrm>
            <a:off x="0" y="4572000"/>
            <a:ext cx="9161969" cy="1677035"/>
            <a:chOff x="0" y="2895600"/>
            <a:chExt cx="9161969" cy="1677035"/>
          </a:xfrm>
        </p:grpSpPr>
        <p:pic>
          <p:nvPicPr>
            <p:cNvPr id="30" name="Picture 29"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1" name="Picture 30"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2" name="Rectangle 31"/>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67921" y="616983"/>
            <a:ext cx="6425147" cy="3036061"/>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989438" y="3660763"/>
            <a:ext cx="5987731"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531638" y="4710340"/>
            <a:ext cx="6903919" cy="1101764"/>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B9D11F-B188-461D-B23F-39381795C052}" type="datetimeFigureOut">
              <a:rPr lang="en-US" smtClean="0"/>
              <a:t>2/10/2014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7856438" y="4709926"/>
            <a:ext cx="1149836" cy="1090789"/>
          </a:xfrm>
        </p:spPr>
        <p:txBody>
          <a:bodyPr/>
          <a:lstStyle/>
          <a:p>
            <a:fld id="{6D22F896-40B5-4ADD-8801-0D06FADFA095}" type="slidenum">
              <a:rPr lang="en-US" smtClean="0"/>
              <a:t>‹#›</a:t>
            </a:fld>
            <a:endParaRPr lang="en-US" dirty="0"/>
          </a:p>
        </p:txBody>
      </p:sp>
      <p:sp>
        <p:nvSpPr>
          <p:cNvPr id="27" name="TextBox 26"/>
          <p:cNvSpPr txBox="1"/>
          <p:nvPr/>
        </p:nvSpPr>
        <p:spPr>
          <a:xfrm>
            <a:off x="270932" y="748116"/>
            <a:ext cx="5334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28" name="TextBox 27"/>
          <p:cNvSpPr txBox="1"/>
          <p:nvPr/>
        </p:nvSpPr>
        <p:spPr>
          <a:xfrm>
            <a:off x="6967191" y="2998573"/>
            <a:ext cx="457200" cy="584777"/>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520866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22" name="Group 21"/>
          <p:cNvGrpSpPr/>
          <p:nvPr/>
        </p:nvGrpSpPr>
        <p:grpSpPr>
          <a:xfrm>
            <a:off x="0" y="4572000"/>
            <a:ext cx="9161969" cy="1677035"/>
            <a:chOff x="0" y="2895600"/>
            <a:chExt cx="9161969" cy="1677035"/>
          </a:xfrm>
        </p:grpSpPr>
        <p:pic>
          <p:nvPicPr>
            <p:cNvPr id="23" name="Picture 22"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4" name="Picture 23"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5" name="Rectangle 24"/>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8" y="4710340"/>
            <a:ext cx="6896534" cy="589812"/>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531639" y="5300150"/>
            <a:ext cx="6896534" cy="51195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2E6D8D9-55A2-4063-B0F3-121F44549695}" type="datetimeFigureOut">
              <a:rPr lang="en-US" smtClean="0"/>
              <a:t>2/10/2014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7856438" y="4709926"/>
            <a:ext cx="1149836"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088488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grpSp>
        <p:nvGrpSpPr>
          <p:cNvPr id="23" name="Group 22"/>
          <p:cNvGrpSpPr/>
          <p:nvPr/>
        </p:nvGrpSpPr>
        <p:grpSpPr>
          <a:xfrm>
            <a:off x="0" y="6096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15" name="Title 1"/>
          <p:cNvSpPr>
            <a:spLocks noGrp="1"/>
          </p:cNvSpPr>
          <p:nvPr>
            <p:ph type="title"/>
          </p:nvPr>
        </p:nvSpPr>
        <p:spPr>
          <a:xfrm>
            <a:off x="531639" y="753228"/>
            <a:ext cx="6896534"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532629" y="2329489"/>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539777" y="3015290"/>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2878413"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2879710" y="3007906"/>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5226136"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5233520" y="3007905"/>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4B24536-994D-4021-A283-9F449C0DB509}" type="datetimeFigureOut">
              <a:rPr lang="en-US" smtClean="0"/>
              <a:t>2/10/2014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42470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grpSp>
        <p:nvGrpSpPr>
          <p:cNvPr id="34" name="Group 33"/>
          <p:cNvGrpSpPr/>
          <p:nvPr/>
        </p:nvGrpSpPr>
        <p:grpSpPr>
          <a:xfrm>
            <a:off x="0" y="609600"/>
            <a:ext cx="9161969" cy="1677035"/>
            <a:chOff x="0" y="2895600"/>
            <a:chExt cx="9161969" cy="1677035"/>
          </a:xfrm>
        </p:grpSpPr>
        <p:pic>
          <p:nvPicPr>
            <p:cNvPr id="35" name="Picture 34"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6" name="Picture 35"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7" name="Rectangle 36"/>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8" name="Rectangle 37"/>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0" name="Title 1"/>
          <p:cNvSpPr>
            <a:spLocks noGrp="1"/>
          </p:cNvSpPr>
          <p:nvPr>
            <p:ph type="title"/>
          </p:nvPr>
        </p:nvSpPr>
        <p:spPr>
          <a:xfrm>
            <a:off x="531639" y="753228"/>
            <a:ext cx="6896534"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532391" y="4297503"/>
            <a:ext cx="2192257"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532391" y="2336873"/>
            <a:ext cx="2192257"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532391" y="4873765"/>
            <a:ext cx="219225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2870497" y="4297503"/>
            <a:ext cx="221507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2870497" y="2336873"/>
            <a:ext cx="221507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2869483" y="4873764"/>
            <a:ext cx="2218004"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5231028" y="4297503"/>
            <a:ext cx="2194333"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5231027" y="2336873"/>
            <a:ext cx="219433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5230934" y="4873762"/>
            <a:ext cx="2197239"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3CBBBB78-C96F-47B7-AB17-D852CA960AC9}" type="datetimeFigureOut">
              <a:rPr lang="en-US" smtClean="0"/>
              <a:t>2/10/2014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753398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16" name="Group 15"/>
          <p:cNvGrpSpPr/>
          <p:nvPr/>
        </p:nvGrpSpPr>
        <p:grpSpPr>
          <a:xfrm>
            <a:off x="0" y="609600"/>
            <a:ext cx="9161969" cy="1677035"/>
            <a:chOff x="0" y="2895600"/>
            <a:chExt cx="9161969" cy="1677035"/>
          </a:xfrm>
        </p:grpSpPr>
        <p:pic>
          <p:nvPicPr>
            <p:cNvPr id="17" name="Picture 16"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8" name="Picture 17"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9" name="Rectangle 18"/>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2/10/2014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393741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14" name="Group 13"/>
          <p:cNvGrpSpPr/>
          <p:nvPr/>
        </p:nvGrpSpPr>
        <p:grpSpPr>
          <a:xfrm rot="5400000">
            <a:off x="4575305" y="2747178"/>
            <a:ext cx="6862555" cy="1368199"/>
            <a:chOff x="2281445" y="609600"/>
            <a:chExt cx="6862555" cy="1368199"/>
          </a:xfrm>
        </p:grpSpPr>
        <p:sp>
          <p:nvSpPr>
            <p:cNvPr id="12" name="Rectangle 11"/>
            <p:cNvSpPr/>
            <p:nvPr/>
          </p:nvSpPr>
          <p:spPr>
            <a:xfrm>
              <a:off x="2281445" y="609601"/>
              <a:ext cx="528569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464798" y="609597"/>
            <a:ext cx="1069602" cy="4461936"/>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10241" y="609598"/>
            <a:ext cx="6576359" cy="53265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5029144" y="5936188"/>
            <a:ext cx="2057400" cy="365125"/>
          </a:xfrm>
        </p:spPr>
        <p:txBody>
          <a:bodyPr/>
          <a:lstStyle/>
          <a:p>
            <a:fld id="{6178E61D-D431-422C-9764-11DAFE33AB63}" type="datetimeFigureOut">
              <a:rPr lang="en-US" smtClean="0"/>
              <a:t>2/10/2014</a:t>
            </a:fld>
            <a:endParaRPr lang="en-US" dirty="0"/>
          </a:p>
        </p:txBody>
      </p:sp>
      <p:sp>
        <p:nvSpPr>
          <p:cNvPr id="5" name="Footer Placeholder 4"/>
          <p:cNvSpPr>
            <a:spLocks noGrp="1"/>
          </p:cNvSpPr>
          <p:nvPr>
            <p:ph type="ftr" sz="quarter" idx="11"/>
          </p:nvPr>
        </p:nvSpPr>
        <p:spPr>
          <a:xfrm>
            <a:off x="510241" y="5936189"/>
            <a:ext cx="4518959" cy="365125"/>
          </a:xfrm>
        </p:spPr>
        <p:txBody>
          <a:bodyPr/>
          <a:lstStyle/>
          <a:p>
            <a:endParaRPr lang="en-US" dirty="0"/>
          </a:p>
        </p:txBody>
      </p:sp>
      <p:sp>
        <p:nvSpPr>
          <p:cNvPr id="6" name="Slide Number Placeholder 5"/>
          <p:cNvSpPr>
            <a:spLocks noGrp="1"/>
          </p:cNvSpPr>
          <p:nvPr>
            <p:ph type="sldNum" sz="quarter" idx="12"/>
          </p:nvPr>
        </p:nvSpPr>
        <p:spPr>
          <a:xfrm>
            <a:off x="7431152" y="5432500"/>
            <a:ext cx="1149636" cy="1273100"/>
          </a:xfrm>
        </p:spPr>
        <p:txBody>
          <a:bodyPr anchor="t"/>
          <a:lstStyle>
            <a:lvl1pPr algn="ctr">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875573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27" name="Group 26"/>
          <p:cNvGrpSpPr/>
          <p:nvPr/>
        </p:nvGrpSpPr>
        <p:grpSpPr>
          <a:xfrm>
            <a:off x="0" y="609600"/>
            <a:ext cx="9161969" cy="1677035"/>
            <a:chOff x="0" y="2895600"/>
            <a:chExt cx="9161969" cy="1677035"/>
          </a:xfrm>
        </p:grpSpPr>
        <p:pic>
          <p:nvPicPr>
            <p:cNvPr id="28" name="Picture 2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9" name="Picture 28"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0" name="Rectangle 29"/>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Rectangle 3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2/10/2014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388409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8" name="Group 17"/>
          <p:cNvGrpSpPr/>
          <p:nvPr/>
        </p:nvGrpSpPr>
        <p:grpSpPr>
          <a:xfrm>
            <a:off x="0" y="2728432"/>
            <a:ext cx="9161969" cy="1677035"/>
            <a:chOff x="0" y="2895600"/>
            <a:chExt cx="9161969" cy="1677035"/>
          </a:xfrm>
        </p:grpSpPr>
        <p:pic>
          <p:nvPicPr>
            <p:cNvPr id="19" name="Picture 1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0" name="Picture 19"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1" name="Rectangle 20"/>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2869895"/>
            <a:ext cx="6889150" cy="1090788"/>
          </a:xfrm>
        </p:spPr>
        <p:txBody>
          <a:bodyPr anchor="ct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531639" y="4232172"/>
            <a:ext cx="688915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5365810" y="5936188"/>
            <a:ext cx="2057400" cy="365125"/>
          </a:xfrm>
        </p:spPr>
        <p:txBody>
          <a:bodyPr/>
          <a:lstStyle/>
          <a:p>
            <a:fld id="{30578ACC-22D6-47C1-A373-4FD133E34F3C}" type="datetimeFigureOut">
              <a:rPr lang="en-US" smtClean="0"/>
              <a:t>2/10/2014</a:t>
            </a:fld>
            <a:endParaRPr lang="en-US" dirty="0"/>
          </a:p>
        </p:txBody>
      </p:sp>
      <p:sp>
        <p:nvSpPr>
          <p:cNvPr id="5" name="Footer Placeholder 4"/>
          <p:cNvSpPr>
            <a:spLocks noGrp="1"/>
          </p:cNvSpPr>
          <p:nvPr>
            <p:ph type="ftr" sz="quarter" idx="11"/>
          </p:nvPr>
        </p:nvSpPr>
        <p:spPr>
          <a:xfrm>
            <a:off x="533400" y="5936189"/>
            <a:ext cx="4834673" cy="365125"/>
          </a:xfrm>
        </p:spPr>
        <p:txBody>
          <a:bodyPr/>
          <a:lstStyle/>
          <a:p>
            <a:endParaRPr lang="en-US" dirty="0"/>
          </a:p>
        </p:txBody>
      </p:sp>
      <p:sp>
        <p:nvSpPr>
          <p:cNvPr id="6" name="Slide Number Placeholder 5"/>
          <p:cNvSpPr>
            <a:spLocks noGrp="1"/>
          </p:cNvSpPr>
          <p:nvPr>
            <p:ph type="sldNum" sz="quarter" idx="12"/>
          </p:nvPr>
        </p:nvSpPr>
        <p:spPr>
          <a:xfrm>
            <a:off x="7856438" y="2869896"/>
            <a:ext cx="1149836"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20274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0" y="753228"/>
            <a:ext cx="6887390" cy="1080938"/>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33400" y="2336873"/>
            <a:ext cx="3357899"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061128" y="2336873"/>
            <a:ext cx="3359661"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2/10/2014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45422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28" name="Group 27"/>
          <p:cNvGrpSpPr/>
          <p:nvPr/>
        </p:nvGrpSpPr>
        <p:grpSpPr>
          <a:xfrm>
            <a:off x="0" y="609600"/>
            <a:ext cx="9161969" cy="1677035"/>
            <a:chOff x="0" y="2895600"/>
            <a:chExt cx="9161969" cy="1677035"/>
          </a:xfrm>
        </p:grpSpPr>
        <p:pic>
          <p:nvPicPr>
            <p:cNvPr id="29" name="Picture 2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0" name="Picture 29"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1" name="Rectangle 30"/>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Rectangle 3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30"/>
            <a:ext cx="6896534"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760988" y="2336874"/>
            <a:ext cx="3145080"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31638" y="3030009"/>
            <a:ext cx="3367045"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282646" y="2336873"/>
            <a:ext cx="3145527"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061129" y="3030009"/>
            <a:ext cx="3367044"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2/10/2014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177025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5" name="Group 14"/>
          <p:cNvGrpSpPr/>
          <p:nvPr/>
        </p:nvGrpSpPr>
        <p:grpSpPr>
          <a:xfrm>
            <a:off x="0" y="609600"/>
            <a:ext cx="9161969" cy="1677035"/>
            <a:chOff x="0" y="2895600"/>
            <a:chExt cx="9161969" cy="1677035"/>
          </a:xfrm>
        </p:grpSpPr>
        <p:pic>
          <p:nvPicPr>
            <p:cNvPr id="16" name="Picture 15"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7" name="Picture 16"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8" name="Rectangle 17"/>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2/10/2014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334538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12" name="Picture 11" descr="HD-ShadowShort.png"/>
          <p:cNvPicPr>
            <a:picLocks noChangeAspect="1"/>
          </p:cNvPicPr>
          <p:nvPr/>
        </p:nvPicPr>
        <p:blipFill rotWithShape="1">
          <a:blip r:embed="rId2">
            <a:extLst>
              <a:ext uri="{28A0092B-C50C-407E-A947-70E740481C1C}">
                <a14:useLocalDpi xmlns:a14="http://schemas.microsoft.com/office/drawing/2010/main" val="0"/>
              </a:ext>
            </a:extLst>
          </a:blip>
          <a:srcRect r="9871"/>
          <a:stretch/>
        </p:blipFill>
        <p:spPr>
          <a:xfrm>
            <a:off x="7717217" y="1973262"/>
            <a:ext cx="1444752" cy="144270"/>
          </a:xfrm>
          <a:prstGeom prst="rect">
            <a:avLst/>
          </a:prstGeom>
        </p:spPr>
      </p:pic>
      <p:sp>
        <p:nvSpPr>
          <p:cNvPr id="14" name="Rectangle 13"/>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smtClean="0"/>
              <a:t>2/10/2014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44266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7"/>
            <a:ext cx="6896534" cy="1080940"/>
          </a:xfrm>
        </p:spPr>
        <p:txBody>
          <a:bodyPr anchor="ct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3514385" y="2336874"/>
            <a:ext cx="3913788" cy="35993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33401" y="2336873"/>
            <a:ext cx="2796240"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smtClean="0"/>
              <a:t>2/10/2014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28126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nchor="ct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510956" y="2336874"/>
            <a:ext cx="3917217"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531638" y="2336874"/>
            <a:ext cx="2798487"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smtClean="0"/>
              <a:t>2/10/2014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4152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7" name="Picture 3" descr="C:\Users\James\Desktop\msft\Berlin\build Assets\hashOverlaySD-FullResolve.png"/>
          <p:cNvPicPr>
            <a:picLocks noChangeAspect="1" noChangeArrowheads="1"/>
          </p:cNvPicPr>
          <p:nvPr/>
        </p:nvPicPr>
        <p:blipFill>
          <a:blip r:embed="rId19">
            <a:alphaModFix amt="10000"/>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531639" y="753228"/>
            <a:ext cx="6896534" cy="10809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33400" y="2336873"/>
            <a:ext cx="6887389" cy="359931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367881" y="5936188"/>
            <a:ext cx="20574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smtClean="0"/>
              <a:t>2/10/2014</a:t>
            </a:fld>
            <a:endParaRPr lang="en-US" dirty="0"/>
          </a:p>
        </p:txBody>
      </p:sp>
      <p:sp>
        <p:nvSpPr>
          <p:cNvPr id="5" name="Footer Placeholder 4"/>
          <p:cNvSpPr>
            <a:spLocks noGrp="1"/>
          </p:cNvSpPr>
          <p:nvPr>
            <p:ph type="ftr" sz="quarter" idx="3"/>
          </p:nvPr>
        </p:nvSpPr>
        <p:spPr>
          <a:xfrm>
            <a:off x="533400" y="5936189"/>
            <a:ext cx="4834673"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7848600" y="753228"/>
            <a:ext cx="1157674"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336526847"/>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4588625" cy="6833061"/>
          </a:xfrm>
          <a:prstGeom prst="rect">
            <a:avLst/>
          </a:prstGeom>
        </p:spPr>
      </p:pic>
      <p:sp>
        <p:nvSpPr>
          <p:cNvPr id="3" name="TextBox 2"/>
          <p:cNvSpPr txBox="1"/>
          <p:nvPr/>
        </p:nvSpPr>
        <p:spPr>
          <a:xfrm>
            <a:off x="4696691" y="108065"/>
            <a:ext cx="3981796" cy="6370975"/>
          </a:xfrm>
          <a:prstGeom prst="rect">
            <a:avLst/>
          </a:prstGeom>
          <a:noFill/>
        </p:spPr>
        <p:txBody>
          <a:bodyPr wrap="square" rtlCol="0">
            <a:spAutoFit/>
          </a:bodyPr>
          <a:lstStyle/>
          <a:p>
            <a:pPr algn="ctr"/>
            <a:r>
              <a:rPr lang="en-US" sz="2400" b="1" dirty="0" smtClean="0">
                <a:solidFill>
                  <a:schemeClr val="bg1"/>
                </a:solidFill>
                <a:latin typeface="Arial" panose="020B0604020202020204" pitchFamily="34" charset="0"/>
                <a:cs typeface="Arial" panose="020B0604020202020204" pitchFamily="34" charset="0"/>
              </a:rPr>
              <a:t>For it is impossible, in the case of those who have once been enlightened, who have tasted the heavenly gift, and have shared in the Holy Spirit, and have tasted the goodness of the word of God and the powers of the age to come, and then have fallen away, to restore them again to repentance, since they are crucifying once again the Son of God to their own harm and holding Him up to contempt.</a:t>
            </a:r>
            <a:endParaRPr lang="en-US"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3887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5400" dirty="0" smtClean="0">
                <a:latin typeface="Aharoni" panose="02010803020104030203" pitchFamily="2" charset="-79"/>
                <a:cs typeface="Aharoni" panose="02010803020104030203" pitchFamily="2" charset="-79"/>
              </a:rPr>
              <a:t>A Path For Return</a:t>
            </a:r>
            <a:endParaRPr lang="en-US" sz="5400" dirty="0">
              <a:latin typeface="Aharoni" panose="02010803020104030203" pitchFamily="2" charset="-79"/>
              <a:cs typeface="Aharoni" panose="02010803020104030203" pitchFamily="2" charset="-79"/>
            </a:endParaRPr>
          </a:p>
        </p:txBody>
      </p:sp>
      <p:sp>
        <p:nvSpPr>
          <p:cNvPr id="3" name="Subtitle 2"/>
          <p:cNvSpPr>
            <a:spLocks noGrp="1"/>
          </p:cNvSpPr>
          <p:nvPr>
            <p:ph type="subTitle" idx="1"/>
          </p:nvPr>
        </p:nvSpPr>
        <p:spPr/>
        <p:txBody>
          <a:bodyPr>
            <a:normAutofit/>
          </a:bodyPr>
          <a:lstStyle/>
          <a:p>
            <a:r>
              <a:rPr lang="en-US" sz="2400" dirty="0" smtClean="0"/>
              <a:t>Identifying Actions That Help Us Return To God When We Start To Wander From Him</a:t>
            </a:r>
            <a:endParaRPr lang="en-US" sz="2400" dirty="0"/>
          </a:p>
        </p:txBody>
      </p:sp>
    </p:spTree>
    <p:extLst>
      <p:ext uri="{BB962C8B-B14F-4D97-AF65-F5344CB8AC3E}">
        <p14:creationId xmlns:p14="http://schemas.microsoft.com/office/powerpoint/2010/main" val="2582583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189" y="2336872"/>
            <a:ext cx="8961119" cy="4521127"/>
          </a:xfrm>
        </p:spPr>
        <p:txBody>
          <a:bodyPr/>
          <a:lstStyle/>
          <a:p>
            <a:r>
              <a:rPr lang="en-US" dirty="0" smtClean="0"/>
              <a:t> </a:t>
            </a:r>
            <a:r>
              <a:rPr lang="en-US" sz="3200" b="1" dirty="0" smtClean="0"/>
              <a:t>Identifying decisions that either make it possible to return to God or prevent it:</a:t>
            </a:r>
          </a:p>
          <a:p>
            <a:pPr lvl="1"/>
            <a:r>
              <a:rPr lang="en-US" sz="2400" b="1" dirty="0"/>
              <a:t> </a:t>
            </a:r>
            <a:r>
              <a:rPr lang="en-US" sz="2400" b="1" dirty="0" smtClean="0"/>
              <a:t>Hosea urged repentance but acknowledged the difficult 	path to restoration they had created… Their deeds did 	not permit them to return to God (Hosea 5:3-5)</a:t>
            </a:r>
          </a:p>
          <a:p>
            <a:pPr lvl="1"/>
            <a:r>
              <a:rPr lang="en-US" sz="2400" b="1" dirty="0"/>
              <a:t> </a:t>
            </a:r>
            <a:r>
              <a:rPr lang="en-US" sz="2400" b="1" dirty="0" smtClean="0"/>
              <a:t>When God’s people returned from captivity, they made decisions that hindered a full return:</a:t>
            </a:r>
          </a:p>
          <a:p>
            <a:pPr lvl="2"/>
            <a:r>
              <a:rPr lang="en-US" sz="2200" b="1" dirty="0"/>
              <a:t> </a:t>
            </a:r>
            <a:r>
              <a:rPr lang="en-US" sz="2200" b="1" dirty="0" smtClean="0"/>
              <a:t>Physical return represented a greater spiritual return</a:t>
            </a:r>
          </a:p>
          <a:p>
            <a:pPr lvl="2"/>
            <a:r>
              <a:rPr lang="en-US" sz="2200" b="1" dirty="0"/>
              <a:t> </a:t>
            </a:r>
            <a:r>
              <a:rPr lang="en-US" sz="2200" b="1" dirty="0" smtClean="0"/>
              <a:t>Marrying pagan wives (</a:t>
            </a:r>
            <a:r>
              <a:rPr lang="en-US" sz="2200" b="1" dirty="0" err="1" smtClean="0"/>
              <a:t>Ez</a:t>
            </a:r>
            <a:r>
              <a:rPr lang="en-US" sz="2200" b="1" dirty="0" smtClean="0"/>
              <a:t> 9:2-3); apathy with prosperity 	(</a:t>
            </a:r>
            <a:r>
              <a:rPr lang="en-US" sz="2200" b="1" dirty="0" err="1" smtClean="0"/>
              <a:t>Hagg</a:t>
            </a:r>
            <a:r>
              <a:rPr lang="en-US" sz="2200" b="1" dirty="0" smtClean="0"/>
              <a:t> 1:4); incomplete obedience (Neh. 13); and	half hearted worship &amp; devotion (Malachi 1)</a:t>
            </a:r>
          </a:p>
          <a:p>
            <a:pPr lvl="2"/>
            <a:r>
              <a:rPr lang="en-US" sz="2200" b="1" dirty="0" smtClean="0"/>
              <a:t>Kept them distant from God, unspiritual, and weak</a:t>
            </a:r>
          </a:p>
        </p:txBody>
      </p:sp>
      <p:sp>
        <p:nvSpPr>
          <p:cNvPr id="4" name="Title 1"/>
          <p:cNvSpPr txBox="1">
            <a:spLocks/>
          </p:cNvSpPr>
          <p:nvPr/>
        </p:nvSpPr>
        <p:spPr>
          <a:xfrm>
            <a:off x="182504" y="761541"/>
            <a:ext cx="6592368"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b="1" smtClean="0">
                <a:effectLst>
                  <a:outerShdw blurRad="38100" dist="38100" dir="2700000" algn="tl">
                    <a:srgbClr val="000000">
                      <a:alpha val="43137"/>
                    </a:srgbClr>
                  </a:outerShdw>
                </a:effectLst>
              </a:rPr>
              <a:t>When You Wander From God</a:t>
            </a:r>
            <a:endParaRPr lang="en-US" b="1" dirty="0">
              <a:effectLst>
                <a:outerShdw blurRad="38100" dist="38100" dir="2700000" algn="tl">
                  <a:srgbClr val="000000">
                    <a:alpha val="43137"/>
                  </a:srgbClr>
                </a:outerShdw>
              </a:effectLst>
            </a:endParaRPr>
          </a:p>
        </p:txBody>
      </p:sp>
      <p:pic>
        <p:nvPicPr>
          <p:cNvPr id="5"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5359" y="470319"/>
            <a:ext cx="2058641" cy="1663382"/>
          </a:xfrm>
          <a:prstGeom prst="rect">
            <a:avLst/>
          </a:prstGeom>
        </p:spPr>
      </p:pic>
    </p:spTree>
    <p:extLst>
      <p:ext uri="{BB962C8B-B14F-4D97-AF65-F5344CB8AC3E}">
        <p14:creationId xmlns:p14="http://schemas.microsoft.com/office/powerpoint/2010/main" val="2975730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189" y="2336872"/>
            <a:ext cx="8961119" cy="4521127"/>
          </a:xfrm>
        </p:spPr>
        <p:txBody>
          <a:bodyPr/>
          <a:lstStyle/>
          <a:p>
            <a:r>
              <a:rPr lang="en-US" dirty="0" smtClean="0"/>
              <a:t> </a:t>
            </a:r>
            <a:r>
              <a:rPr lang="en-US" sz="3200" b="1" dirty="0" smtClean="0"/>
              <a:t>Identifying decisions that either make it possible to return to God or prevent it:</a:t>
            </a:r>
          </a:p>
          <a:p>
            <a:pPr lvl="1"/>
            <a:r>
              <a:rPr lang="en-US" sz="2400" b="1" dirty="0"/>
              <a:t> </a:t>
            </a:r>
            <a:r>
              <a:rPr lang="en-US" sz="2400" b="1" dirty="0" smtClean="0"/>
              <a:t>Warnings in Hebrews gives us insight to what hinders and what helps us return to God:</a:t>
            </a:r>
          </a:p>
          <a:p>
            <a:pPr lvl="2"/>
            <a:r>
              <a:rPr lang="en-US" b="1" dirty="0"/>
              <a:t> </a:t>
            </a:r>
            <a:r>
              <a:rPr lang="en-US" sz="2200" b="1" dirty="0" smtClean="0"/>
              <a:t>Refocus on what we’ve heard.  Not a knowledge issue.  	Complacent?  Take for granted?  Fire for obedience 	and submission to God’s word? (Hebrews 2:1, 3)</a:t>
            </a:r>
          </a:p>
          <a:p>
            <a:pPr lvl="2"/>
            <a:r>
              <a:rPr lang="en-US" sz="2200" b="1" dirty="0"/>
              <a:t> </a:t>
            </a:r>
            <a:r>
              <a:rPr lang="en-US" sz="2200" b="1" dirty="0" smtClean="0"/>
              <a:t>Recognize God, His goodness, His ways.  Murmuring kills.  	Fear God.  Obey God.  Keep striving (</a:t>
            </a:r>
            <a:r>
              <a:rPr lang="en-US" sz="2200" b="1" dirty="0" err="1" smtClean="0"/>
              <a:t>Heb</a:t>
            </a:r>
            <a:r>
              <a:rPr lang="en-US" sz="2200" b="1" dirty="0" smtClean="0"/>
              <a:t> 3:7-4:11)</a:t>
            </a:r>
          </a:p>
          <a:p>
            <a:pPr lvl="2"/>
            <a:r>
              <a:rPr lang="en-US" sz="2200" b="1" dirty="0"/>
              <a:t> </a:t>
            </a:r>
            <a:r>
              <a:rPr lang="en-US" sz="2200" b="1" dirty="0" smtClean="0"/>
              <a:t>Don’t resist the difficult parts of God’s word.  Staying on 	milk keeps us weak and promotes drifting (5:11-6:3)</a:t>
            </a:r>
          </a:p>
        </p:txBody>
      </p:sp>
      <p:sp>
        <p:nvSpPr>
          <p:cNvPr id="4" name="Title 1"/>
          <p:cNvSpPr txBox="1">
            <a:spLocks/>
          </p:cNvSpPr>
          <p:nvPr/>
        </p:nvSpPr>
        <p:spPr>
          <a:xfrm>
            <a:off x="182504" y="761541"/>
            <a:ext cx="6592368"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b="1" smtClean="0">
                <a:effectLst>
                  <a:outerShdw blurRad="38100" dist="38100" dir="2700000" algn="tl">
                    <a:srgbClr val="000000">
                      <a:alpha val="43137"/>
                    </a:srgbClr>
                  </a:outerShdw>
                </a:effectLst>
              </a:rPr>
              <a:t>When You Wander From God</a:t>
            </a:r>
            <a:endParaRPr lang="en-US" b="1" dirty="0">
              <a:effectLst>
                <a:outerShdw blurRad="38100" dist="38100" dir="2700000" algn="tl">
                  <a:srgbClr val="000000">
                    <a:alpha val="43137"/>
                  </a:srgbClr>
                </a:outerShdw>
              </a:effectLst>
            </a:endParaRPr>
          </a:p>
        </p:txBody>
      </p:sp>
      <p:pic>
        <p:nvPicPr>
          <p:cNvPr id="5"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5359" y="470319"/>
            <a:ext cx="2058641" cy="1663382"/>
          </a:xfrm>
          <a:prstGeom prst="rect">
            <a:avLst/>
          </a:prstGeom>
        </p:spPr>
      </p:pic>
    </p:spTree>
    <p:extLst>
      <p:ext uri="{BB962C8B-B14F-4D97-AF65-F5344CB8AC3E}">
        <p14:creationId xmlns:p14="http://schemas.microsoft.com/office/powerpoint/2010/main" val="317565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189" y="2336872"/>
            <a:ext cx="8961119" cy="4521127"/>
          </a:xfrm>
        </p:spPr>
        <p:txBody>
          <a:bodyPr>
            <a:normAutofit/>
          </a:bodyPr>
          <a:lstStyle/>
          <a:p>
            <a:r>
              <a:rPr lang="en-US" dirty="0" smtClean="0"/>
              <a:t> </a:t>
            </a:r>
            <a:r>
              <a:rPr lang="en-US" sz="3200" b="1" dirty="0" smtClean="0"/>
              <a:t>Identifying decisions that either make it possible to return to God or prevent it:</a:t>
            </a:r>
          </a:p>
          <a:p>
            <a:pPr lvl="1"/>
            <a:r>
              <a:rPr lang="en-US" sz="2400" b="1" dirty="0"/>
              <a:t> </a:t>
            </a:r>
            <a:r>
              <a:rPr lang="en-US" sz="2400" b="1" dirty="0" smtClean="0"/>
              <a:t>Warnings in Hebrews gives us insight to what hinders and what helps us return to God:</a:t>
            </a:r>
          </a:p>
          <a:p>
            <a:pPr lvl="2"/>
            <a:r>
              <a:rPr lang="en-US" sz="2200" b="1" dirty="0" smtClean="0"/>
              <a:t>Keep assembling with faithful Christians.  We need to be 	stirred up &amp; encouraged.  Home?  (Hebrews 10:25)</a:t>
            </a:r>
          </a:p>
          <a:p>
            <a:pPr lvl="2"/>
            <a:r>
              <a:rPr lang="en-US" sz="2200" b="1" dirty="0"/>
              <a:t> </a:t>
            </a:r>
            <a:r>
              <a:rPr lang="en-US" sz="2200" b="1" dirty="0" smtClean="0"/>
              <a:t>Remember the former days.  When you first came to 	Christ.  Your sacrifices.  Your zeal.  Your works.  Do 	you really want to give it all up? (</a:t>
            </a:r>
            <a:r>
              <a:rPr lang="en-US" sz="2200" b="1" dirty="0" err="1" smtClean="0"/>
              <a:t>Heb</a:t>
            </a:r>
            <a:r>
              <a:rPr lang="en-US" sz="2200" b="1" dirty="0" smtClean="0"/>
              <a:t> 10:32)</a:t>
            </a:r>
          </a:p>
          <a:p>
            <a:pPr lvl="2"/>
            <a:r>
              <a:rPr lang="en-US" sz="2200" b="1" dirty="0"/>
              <a:t> </a:t>
            </a:r>
            <a:r>
              <a:rPr lang="en-US" sz="2200" b="1" dirty="0" smtClean="0"/>
              <a:t>Focus on Jesus.  His sacrifice for you.  His example for 	facing trials and temptation.  (</a:t>
            </a:r>
            <a:r>
              <a:rPr lang="en-US" sz="2200" b="1" dirty="0" err="1" smtClean="0"/>
              <a:t>Heb</a:t>
            </a:r>
            <a:r>
              <a:rPr lang="en-US" sz="2200" b="1" dirty="0" smtClean="0"/>
              <a:t> 12:1-2)</a:t>
            </a:r>
          </a:p>
          <a:p>
            <a:pPr lvl="2"/>
            <a:r>
              <a:rPr lang="en-US" sz="2200" b="1" dirty="0"/>
              <a:t> </a:t>
            </a:r>
            <a:r>
              <a:rPr lang="en-US" sz="2200" b="1" dirty="0" smtClean="0"/>
              <a:t>Practice gratitude. Lack of thankfulness is deadly (12:28)</a:t>
            </a:r>
          </a:p>
        </p:txBody>
      </p:sp>
      <p:sp>
        <p:nvSpPr>
          <p:cNvPr id="4" name="Title 1"/>
          <p:cNvSpPr txBox="1">
            <a:spLocks/>
          </p:cNvSpPr>
          <p:nvPr/>
        </p:nvSpPr>
        <p:spPr>
          <a:xfrm>
            <a:off x="182504" y="761541"/>
            <a:ext cx="6592368"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b="1" smtClean="0">
                <a:effectLst>
                  <a:outerShdw blurRad="38100" dist="38100" dir="2700000" algn="tl">
                    <a:srgbClr val="000000">
                      <a:alpha val="43137"/>
                    </a:srgbClr>
                  </a:outerShdw>
                </a:effectLst>
              </a:rPr>
              <a:t>When You Wander From God</a:t>
            </a:r>
            <a:endParaRPr lang="en-US" b="1" dirty="0">
              <a:effectLst>
                <a:outerShdw blurRad="38100" dist="38100" dir="2700000" algn="tl">
                  <a:srgbClr val="000000">
                    <a:alpha val="43137"/>
                  </a:srgbClr>
                </a:outerShdw>
              </a:effectLst>
            </a:endParaRPr>
          </a:p>
        </p:txBody>
      </p:sp>
      <p:pic>
        <p:nvPicPr>
          <p:cNvPr id="5"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5359" y="470319"/>
            <a:ext cx="2058641" cy="1663382"/>
          </a:xfrm>
          <a:prstGeom prst="rect">
            <a:avLst/>
          </a:prstGeom>
        </p:spPr>
      </p:pic>
    </p:spTree>
    <p:extLst>
      <p:ext uri="{BB962C8B-B14F-4D97-AF65-F5344CB8AC3E}">
        <p14:creationId xmlns:p14="http://schemas.microsoft.com/office/powerpoint/2010/main" val="1669085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189" y="2336872"/>
            <a:ext cx="8961119" cy="4521127"/>
          </a:xfrm>
        </p:spPr>
        <p:txBody>
          <a:bodyPr>
            <a:normAutofit lnSpcReduction="10000"/>
          </a:bodyPr>
          <a:lstStyle/>
          <a:p>
            <a:r>
              <a:rPr lang="en-US" dirty="0" smtClean="0"/>
              <a:t> </a:t>
            </a:r>
            <a:r>
              <a:rPr lang="en-US" sz="3200" b="1" dirty="0" smtClean="0"/>
              <a:t>Identifying decisions that either make it possible to return to God or prevent it:</a:t>
            </a:r>
          </a:p>
          <a:p>
            <a:pPr lvl="1"/>
            <a:r>
              <a:rPr lang="en-US" sz="2400" b="1" dirty="0"/>
              <a:t> </a:t>
            </a:r>
            <a:r>
              <a:rPr lang="en-US" sz="2400" b="1" dirty="0" smtClean="0"/>
              <a:t>Be honest with ourselves about the dangerous position… There is an impossibility at stake (</a:t>
            </a:r>
            <a:r>
              <a:rPr lang="en-US" sz="2400" b="1" dirty="0" err="1" smtClean="0"/>
              <a:t>Heb</a:t>
            </a:r>
            <a:r>
              <a:rPr lang="en-US" sz="2400" b="1" dirty="0" smtClean="0"/>
              <a:t> 6:4-6)</a:t>
            </a:r>
          </a:p>
          <a:p>
            <a:pPr lvl="2"/>
            <a:r>
              <a:rPr lang="en-US" sz="2200" b="1" dirty="0" smtClean="0"/>
              <a:t>Scary words!  Sounds hopeless!  There is a danger in 	wandering from God that we will never return</a:t>
            </a:r>
          </a:p>
          <a:p>
            <a:pPr lvl="2"/>
            <a:r>
              <a:rPr lang="en-US" sz="2200" b="1" dirty="0"/>
              <a:t> </a:t>
            </a:r>
            <a:r>
              <a:rPr lang="en-US" sz="2200" b="1" dirty="0" smtClean="0"/>
              <a:t>This is one who has experienced the joys and blessings of 	salvation and still leaves God.  </a:t>
            </a:r>
          </a:p>
          <a:p>
            <a:pPr lvl="2"/>
            <a:r>
              <a:rPr lang="en-US" sz="2200" b="1" dirty="0"/>
              <a:t> </a:t>
            </a:r>
            <a:r>
              <a:rPr lang="en-US" sz="2200" b="1" dirty="0" smtClean="0"/>
              <a:t>Fall away?  Not an occasional sin, a weakness, or a 	struggle.  Blessings no longer move them (10:26-30)</a:t>
            </a:r>
          </a:p>
          <a:p>
            <a:pPr lvl="2"/>
            <a:r>
              <a:rPr lang="en-US" sz="2200" b="1" dirty="0"/>
              <a:t> </a:t>
            </a:r>
            <a:r>
              <a:rPr lang="en-US" sz="2200" b="1" dirty="0" smtClean="0"/>
              <a:t>Crucified again – Standing in place of those who put Him 	to death.  Contempt.  If Jesus doesn’t move you?  </a:t>
            </a:r>
          </a:p>
          <a:p>
            <a:pPr lvl="2"/>
            <a:r>
              <a:rPr lang="en-US" sz="2200" b="1" dirty="0"/>
              <a:t> </a:t>
            </a:r>
            <a:r>
              <a:rPr lang="en-US" sz="2200" b="1" dirty="0" smtClean="0"/>
              <a:t>This is why being purposeful when we wander is vital! </a:t>
            </a:r>
          </a:p>
        </p:txBody>
      </p:sp>
      <p:sp>
        <p:nvSpPr>
          <p:cNvPr id="4" name="Title 1"/>
          <p:cNvSpPr txBox="1">
            <a:spLocks/>
          </p:cNvSpPr>
          <p:nvPr/>
        </p:nvSpPr>
        <p:spPr>
          <a:xfrm>
            <a:off x="182504" y="761541"/>
            <a:ext cx="6592368"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b="1" smtClean="0">
                <a:effectLst>
                  <a:outerShdw blurRad="38100" dist="38100" dir="2700000" algn="tl">
                    <a:srgbClr val="000000">
                      <a:alpha val="43137"/>
                    </a:srgbClr>
                  </a:outerShdw>
                </a:effectLst>
              </a:rPr>
              <a:t>When You Wander From God</a:t>
            </a:r>
            <a:endParaRPr lang="en-US" b="1" dirty="0">
              <a:effectLst>
                <a:outerShdw blurRad="38100" dist="38100" dir="2700000" algn="tl">
                  <a:srgbClr val="000000">
                    <a:alpha val="43137"/>
                  </a:srgbClr>
                </a:outerShdw>
              </a:effectLst>
            </a:endParaRPr>
          </a:p>
        </p:txBody>
      </p:sp>
      <p:pic>
        <p:nvPicPr>
          <p:cNvPr id="5"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5359" y="470319"/>
            <a:ext cx="2058641" cy="1663382"/>
          </a:xfrm>
          <a:prstGeom prst="rect">
            <a:avLst/>
          </a:prstGeom>
        </p:spPr>
      </p:pic>
    </p:spTree>
    <p:extLst>
      <p:ext uri="{BB962C8B-B14F-4D97-AF65-F5344CB8AC3E}">
        <p14:creationId xmlns:p14="http://schemas.microsoft.com/office/powerpoint/2010/main" val="143057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189" y="2336872"/>
            <a:ext cx="8961119" cy="4521127"/>
          </a:xfrm>
        </p:spPr>
        <p:txBody>
          <a:bodyPr>
            <a:normAutofit/>
          </a:bodyPr>
          <a:lstStyle/>
          <a:p>
            <a:r>
              <a:rPr lang="en-US" dirty="0" smtClean="0"/>
              <a:t> </a:t>
            </a:r>
            <a:r>
              <a:rPr lang="en-US" sz="3200" b="1" dirty="0" smtClean="0"/>
              <a:t>Some more practical &amp; purposeful decisions</a:t>
            </a:r>
          </a:p>
          <a:p>
            <a:pPr lvl="1"/>
            <a:r>
              <a:rPr lang="en-US" sz="2400" b="1" dirty="0" smtClean="0"/>
              <a:t>Do not remove yourself from interaction with other 	faithful Christians (</a:t>
            </a:r>
            <a:r>
              <a:rPr lang="en-US" sz="2400" b="1" dirty="0" err="1" smtClean="0"/>
              <a:t>Heb</a:t>
            </a:r>
            <a:r>
              <a:rPr lang="en-US" sz="2400" b="1" dirty="0" smtClean="0"/>
              <a:t> 3:13; Joel 1:14)</a:t>
            </a:r>
          </a:p>
          <a:p>
            <a:pPr lvl="1"/>
            <a:r>
              <a:rPr lang="en-US" sz="2400" b="1" dirty="0"/>
              <a:t> </a:t>
            </a:r>
            <a:r>
              <a:rPr lang="en-US" sz="2400" b="1" dirty="0" smtClean="0"/>
              <a:t>Don’t stop doing what is right just because your heart 	is distant.  It will help your heart return (Gal 6:7-9)</a:t>
            </a:r>
          </a:p>
          <a:p>
            <a:pPr lvl="1"/>
            <a:r>
              <a:rPr lang="en-US" sz="2400" b="1" dirty="0"/>
              <a:t> </a:t>
            </a:r>
            <a:r>
              <a:rPr lang="en-US" sz="2400" b="1" dirty="0" smtClean="0"/>
              <a:t>Don’t just give up &amp; cave to battle with sin (Rom 6:16)</a:t>
            </a:r>
          </a:p>
          <a:p>
            <a:pPr lvl="1"/>
            <a:r>
              <a:rPr lang="en-US" sz="2400" b="1" dirty="0"/>
              <a:t> </a:t>
            </a:r>
            <a:r>
              <a:rPr lang="en-US" sz="2400" b="1" dirty="0" smtClean="0"/>
              <a:t>Choose your relationships wisely.  Those wandering 	from God won’t encourage us to return! (I Cor. 15:33)</a:t>
            </a:r>
          </a:p>
          <a:p>
            <a:pPr lvl="1"/>
            <a:r>
              <a:rPr lang="en-US" sz="2400" b="1" dirty="0"/>
              <a:t> </a:t>
            </a:r>
            <a:r>
              <a:rPr lang="en-US" sz="2400" b="1" dirty="0" smtClean="0"/>
              <a:t>Act based on what you know instead of what your feel.  	Let faith control your emotions (Jas 1:2-3, 13-17)</a:t>
            </a:r>
            <a:endParaRPr lang="en-US" sz="2200" b="1" dirty="0" smtClean="0"/>
          </a:p>
        </p:txBody>
      </p:sp>
      <p:sp>
        <p:nvSpPr>
          <p:cNvPr id="4" name="Title 1"/>
          <p:cNvSpPr txBox="1">
            <a:spLocks/>
          </p:cNvSpPr>
          <p:nvPr/>
        </p:nvSpPr>
        <p:spPr>
          <a:xfrm>
            <a:off x="182504" y="761541"/>
            <a:ext cx="6592368" cy="10809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b="1" smtClean="0">
                <a:effectLst>
                  <a:outerShdw blurRad="38100" dist="38100" dir="2700000" algn="tl">
                    <a:srgbClr val="000000">
                      <a:alpha val="43137"/>
                    </a:srgbClr>
                  </a:outerShdw>
                </a:effectLst>
              </a:rPr>
              <a:t>When You Wander From God</a:t>
            </a:r>
            <a:endParaRPr lang="en-US" b="1" dirty="0">
              <a:effectLst>
                <a:outerShdw blurRad="38100" dist="38100" dir="2700000" algn="tl">
                  <a:srgbClr val="000000">
                    <a:alpha val="43137"/>
                  </a:srgbClr>
                </a:outerShdw>
              </a:effectLst>
            </a:endParaRPr>
          </a:p>
        </p:txBody>
      </p:sp>
      <p:pic>
        <p:nvPicPr>
          <p:cNvPr id="5"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5359" y="470319"/>
            <a:ext cx="2058641" cy="1663382"/>
          </a:xfrm>
          <a:prstGeom prst="rect">
            <a:avLst/>
          </a:prstGeom>
        </p:spPr>
      </p:pic>
    </p:spTree>
    <p:extLst>
      <p:ext uri="{BB962C8B-B14F-4D97-AF65-F5344CB8AC3E}">
        <p14:creationId xmlns:p14="http://schemas.microsoft.com/office/powerpoint/2010/main" val="1726485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1828800" y="1686984"/>
            <a:ext cx="5846912" cy="3890855"/>
          </a:xfrm>
          <a:prstGeom prst="rect">
            <a:avLst/>
          </a:prstGeom>
        </p:spPr>
      </p:pic>
      <p:sp>
        <p:nvSpPr>
          <p:cNvPr id="3" name="TextBox 2"/>
          <p:cNvSpPr txBox="1"/>
          <p:nvPr/>
        </p:nvSpPr>
        <p:spPr>
          <a:xfrm>
            <a:off x="0" y="99753"/>
            <a:ext cx="9144000" cy="1446550"/>
          </a:xfrm>
          <a:prstGeom prst="rect">
            <a:avLst/>
          </a:prstGeom>
          <a:noFill/>
        </p:spPr>
        <p:txBody>
          <a:bodyPr wrap="square" rtlCol="0">
            <a:spAutoFit/>
          </a:bodyPr>
          <a:lstStyle/>
          <a:p>
            <a:pPr algn="ctr"/>
            <a:r>
              <a:rPr lang="en-US" sz="4400" b="1" dirty="0" smtClean="0"/>
              <a:t>Prone to wander Lord I feel it, prone to leave the God I love</a:t>
            </a:r>
            <a:endParaRPr lang="en-US" sz="4400" b="1" dirty="0"/>
          </a:p>
        </p:txBody>
      </p:sp>
    </p:spTree>
    <p:extLst>
      <p:ext uri="{BB962C8B-B14F-4D97-AF65-F5344CB8AC3E}">
        <p14:creationId xmlns:p14="http://schemas.microsoft.com/office/powerpoint/2010/main" val="3493056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
                                        </p:tgtEl>
                                      </p:cBhvr>
                                    </p:animEffect>
                                    <p:animScale>
                                      <p:cBhvr>
                                        <p:cTn id="7" dur="250" autoRev="1" fill="hold"/>
                                        <p:tgtEl>
                                          <p:spTgt spid="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xmlns=""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TC104033917[[fn=Berlin]]</Template>
  <TotalTime>643</TotalTime>
  <Words>319</Words>
  <Application>Microsoft Office PowerPoint</Application>
  <PresentationFormat>On-screen Show (4:3)</PresentationFormat>
  <Paragraphs>39</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Berlin</vt:lpstr>
      <vt:lpstr>PowerPoint Presentation</vt:lpstr>
      <vt:lpstr>A Path For Return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Beard</dc:creator>
  <cp:lastModifiedBy>Jonathan Todd</cp:lastModifiedBy>
  <cp:revision>13</cp:revision>
  <dcterms:created xsi:type="dcterms:W3CDTF">2014-02-09T03:03:03Z</dcterms:created>
  <dcterms:modified xsi:type="dcterms:W3CDTF">2014-02-10T06:08:46Z</dcterms:modified>
</cp:coreProperties>
</file>