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theme/theme2.xml" ContentType="application/vnd.openxmlformats-officedocument.theme+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86" r:id="rId1"/>
    <p:sldMasterId id="2147483704" r:id="rId2"/>
    <p:sldMasterId id="2147483716" r:id="rId3"/>
  </p:sldMasterIdLst>
  <p:sldIdLst>
    <p:sldId id="265" r:id="rId4"/>
    <p:sldId id="266" r:id="rId5"/>
    <p:sldId id="270" r:id="rId6"/>
    <p:sldId id="269" r:id="rId7"/>
    <p:sldId id="271" r:id="rId8"/>
    <p:sldId id="268" r:id="rId9"/>
    <p:sldId id="256" r:id="rId10"/>
    <p:sldId id="257" r:id="rId11"/>
    <p:sldId id="258" r:id="rId12"/>
    <p:sldId id="259" r:id="rId13"/>
    <p:sldId id="260" r:id="rId14"/>
    <p:sldId id="261" r:id="rId15"/>
    <p:sldId id="262" r:id="rId16"/>
    <p:sldId id="263" r:id="rId17"/>
    <p:sldId id="264" r:id="rId1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74" d="100"/>
          <a:sy n="74" d="100"/>
        </p:scale>
        <p:origin x="-1290" y="-9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3" Type="http://schemas.openxmlformats.org/officeDocument/2006/relationships/slideMaster" Target="slideMasters/slideMaster3.xml"/><Relationship Id="rId21" Type="http://schemas.openxmlformats.org/officeDocument/2006/relationships/theme" Target="theme/theme1.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slide" Target="slides/slide12.xml"/><Relationship Id="rId10" Type="http://schemas.openxmlformats.org/officeDocument/2006/relationships/slide" Target="slides/slide7.xml"/><Relationship Id="rId19" Type="http://schemas.openxmlformats.org/officeDocument/2006/relationships/presProps" Target="presProp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11" name="Picture 10" descr="Celestia-R1---OverlayTitleS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7397750" cy="6858000"/>
          </a:xfrm>
          <a:prstGeom prst="rect">
            <a:avLst/>
          </a:prstGeom>
        </p:spPr>
      </p:pic>
      <p:sp>
        <p:nvSpPr>
          <p:cNvPr id="2" name="Title 1"/>
          <p:cNvSpPr>
            <a:spLocks noGrp="1"/>
          </p:cNvSpPr>
          <p:nvPr>
            <p:ph type="ctrTitle"/>
          </p:nvPr>
        </p:nvSpPr>
        <p:spPr>
          <a:xfrm>
            <a:off x="2743973" y="1964267"/>
            <a:ext cx="5714228" cy="2421464"/>
          </a:xfrm>
        </p:spPr>
        <p:txBody>
          <a:bodyPr anchor="b">
            <a:normAutofit/>
          </a:bodyPr>
          <a:lstStyle>
            <a:lvl1pPr algn="r">
              <a:defRPr sz="4400">
                <a:effectLst/>
              </a:defRPr>
            </a:lvl1pPr>
          </a:lstStyle>
          <a:p>
            <a:r>
              <a:rPr lang="en-US" smtClean="0"/>
              <a:t>Click to edit Master title style</a:t>
            </a:r>
            <a:endParaRPr lang="en-US" dirty="0"/>
          </a:p>
        </p:txBody>
      </p:sp>
      <p:sp>
        <p:nvSpPr>
          <p:cNvPr id="3" name="Subtitle 2"/>
          <p:cNvSpPr>
            <a:spLocks noGrp="1"/>
          </p:cNvSpPr>
          <p:nvPr>
            <p:ph type="subTitle" idx="1"/>
          </p:nvPr>
        </p:nvSpPr>
        <p:spPr>
          <a:xfrm>
            <a:off x="2743973" y="4385733"/>
            <a:ext cx="5714228" cy="1405467"/>
          </a:xfrm>
        </p:spPr>
        <p:txBody>
          <a:bodyPr anchor="t">
            <a:normAutofit/>
          </a:bodyPr>
          <a:lstStyle>
            <a:lvl1pPr marL="0" indent="0" algn="r">
              <a:buNone/>
              <a:defRPr sz="1800" cap="all">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a:xfrm>
            <a:off x="6752311" y="5870576"/>
            <a:ext cx="1212173" cy="377825"/>
          </a:xfrm>
        </p:spPr>
        <p:txBody>
          <a:bodyPr/>
          <a:lstStyle/>
          <a:p>
            <a:fld id="{B61BEF0D-F0BB-DE4B-95CE-6DB70DBA9567}" type="datetimeFigureOut">
              <a:rPr lang="en-US" smtClean="0"/>
              <a:pPr/>
              <a:t>3/27/2014</a:t>
            </a:fld>
            <a:endParaRPr lang="en-US" dirty="0"/>
          </a:p>
        </p:txBody>
      </p:sp>
      <p:sp>
        <p:nvSpPr>
          <p:cNvPr id="5" name="Footer Placeholder 4"/>
          <p:cNvSpPr>
            <a:spLocks noGrp="1"/>
          </p:cNvSpPr>
          <p:nvPr>
            <p:ph type="ftr" sz="quarter" idx="11"/>
          </p:nvPr>
        </p:nvSpPr>
        <p:spPr>
          <a:xfrm>
            <a:off x="2743973" y="5870576"/>
            <a:ext cx="3932137" cy="377825"/>
          </a:xfrm>
        </p:spPr>
        <p:txBody>
          <a:bodyPr/>
          <a:lstStyle/>
          <a:p>
            <a:endParaRPr lang="en-US" dirty="0"/>
          </a:p>
        </p:txBody>
      </p:sp>
      <p:sp>
        <p:nvSpPr>
          <p:cNvPr id="6" name="Slide Number Placeholder 5"/>
          <p:cNvSpPr>
            <a:spLocks noGrp="1"/>
          </p:cNvSpPr>
          <p:nvPr>
            <p:ph type="sldNum" sz="quarter" idx="12"/>
          </p:nvPr>
        </p:nvSpPr>
        <p:spPr>
          <a:xfrm>
            <a:off x="8040685" y="5870576"/>
            <a:ext cx="417516" cy="3778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1687795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10" name="Picture 9" descr="Celestia-R1---OverlayContentS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956" y="0"/>
            <a:ext cx="9118600" cy="6858000"/>
          </a:xfrm>
          <a:prstGeom prst="rect">
            <a:avLst/>
          </a:prstGeom>
        </p:spPr>
      </p:pic>
      <p:sp>
        <p:nvSpPr>
          <p:cNvPr id="2" name="Title 1"/>
          <p:cNvSpPr>
            <a:spLocks noGrp="1"/>
          </p:cNvSpPr>
          <p:nvPr>
            <p:ph type="title"/>
          </p:nvPr>
        </p:nvSpPr>
        <p:spPr>
          <a:xfrm>
            <a:off x="457201" y="4732865"/>
            <a:ext cx="7772400" cy="566738"/>
          </a:xfrm>
        </p:spPr>
        <p:txBody>
          <a:bodyPr anchor="b">
            <a:normAutofit/>
          </a:bodyPr>
          <a:lstStyle>
            <a:lvl1pPr algn="l">
              <a:defRPr sz="20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914401" y="932112"/>
            <a:ext cx="6858000" cy="3164976"/>
          </a:xfrm>
          <a:prstGeom prst="roundRect">
            <a:avLst>
              <a:gd name="adj" fmla="val 43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vert="horz" lIns="91440" tIns="45720" rIns="91440" bIns="45720" rtlCol="0" anchor="t">
            <a:normAutofit/>
          </a:bodyPr>
          <a:lstStyle>
            <a:lvl1pPr>
              <a:defRPr lang="en-US" sz="1600"/>
            </a:lvl1pPr>
          </a:lstStyle>
          <a:p>
            <a:pPr marL="0" lvl="0" indent="0" algn="ctr">
              <a:buNone/>
            </a:pPr>
            <a:r>
              <a:rPr lang="en-US" smtClean="0"/>
              <a:t>Click icon to add picture</a:t>
            </a:r>
            <a:endParaRPr lang="en-US" dirty="0"/>
          </a:p>
        </p:txBody>
      </p:sp>
      <p:sp>
        <p:nvSpPr>
          <p:cNvPr id="4" name="Text Placeholder 3"/>
          <p:cNvSpPr>
            <a:spLocks noGrp="1"/>
          </p:cNvSpPr>
          <p:nvPr>
            <p:ph type="body" sz="half" idx="2"/>
          </p:nvPr>
        </p:nvSpPr>
        <p:spPr>
          <a:xfrm>
            <a:off x="457201" y="5299603"/>
            <a:ext cx="7772400" cy="493712"/>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3/27/2014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041365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7" name="Picture 6" descr="Celestia-R1---OverlayContentS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956" y="0"/>
            <a:ext cx="9118600" cy="6858000"/>
          </a:xfrm>
          <a:prstGeom prst="rect">
            <a:avLst/>
          </a:prstGeom>
        </p:spPr>
      </p:pic>
      <p:sp>
        <p:nvSpPr>
          <p:cNvPr id="2" name="Title 1"/>
          <p:cNvSpPr>
            <a:spLocks noGrp="1"/>
          </p:cNvSpPr>
          <p:nvPr>
            <p:ph type="title"/>
          </p:nvPr>
        </p:nvSpPr>
        <p:spPr>
          <a:xfrm>
            <a:off x="457203" y="609602"/>
            <a:ext cx="7772399" cy="3124199"/>
          </a:xfrm>
        </p:spPr>
        <p:txBody>
          <a:bodyPr anchor="ctr">
            <a:normAutofit/>
          </a:bodyPr>
          <a:lstStyle>
            <a:lvl1pPr algn="l">
              <a:defRPr sz="32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457202" y="4343400"/>
            <a:ext cx="7772399" cy="14478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3/27/2014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67149591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7" name="Picture 16" descr="Celestia-R1---OverlayContentS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956" y="0"/>
            <a:ext cx="9118600" cy="6858000"/>
          </a:xfrm>
          <a:prstGeom prst="rect">
            <a:avLst/>
          </a:prstGeom>
        </p:spPr>
      </p:pic>
      <p:sp>
        <p:nvSpPr>
          <p:cNvPr id="14" name="TextBox 13"/>
          <p:cNvSpPr txBox="1"/>
          <p:nvPr/>
        </p:nvSpPr>
        <p:spPr>
          <a:xfrm>
            <a:off x="421796" y="718114"/>
            <a:ext cx="457319"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7735800" y="2751671"/>
            <a:ext cx="457319"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879115" y="609602"/>
            <a:ext cx="7091297" cy="2743199"/>
          </a:xfrm>
        </p:spPr>
        <p:txBody>
          <a:bodyPr anchor="ctr">
            <a:normAutofit/>
          </a:bodyPr>
          <a:lstStyle>
            <a:lvl1pPr algn="l">
              <a:defRPr sz="3200" b="0" cap="none">
                <a:solidFill>
                  <a:schemeClr val="tx1"/>
                </a:solidFill>
              </a:defRPr>
            </a:lvl1pPr>
          </a:lstStyle>
          <a:p>
            <a:r>
              <a:rPr lang="en-US" smtClean="0"/>
              <a:t>Click to edit Master title style</a:t>
            </a:r>
            <a:endParaRPr lang="en-US" dirty="0"/>
          </a:p>
        </p:txBody>
      </p:sp>
      <p:sp>
        <p:nvSpPr>
          <p:cNvPr id="10" name="Text Placeholder 9"/>
          <p:cNvSpPr>
            <a:spLocks noGrp="1"/>
          </p:cNvSpPr>
          <p:nvPr>
            <p:ph type="body" sz="quarter" idx="13"/>
          </p:nvPr>
        </p:nvSpPr>
        <p:spPr>
          <a:xfrm>
            <a:off x="988671" y="3352800"/>
            <a:ext cx="6876133" cy="381000"/>
          </a:xfrm>
        </p:spPr>
        <p:txBody>
          <a:bodyPr anchor="ctr">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462266" y="4343400"/>
            <a:ext cx="7772400" cy="14478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3/27/2014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14449872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7" name="Picture 6" descr="Celestia-R1---OverlayContentS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956" y="0"/>
            <a:ext cx="9118600" cy="6858000"/>
          </a:xfrm>
          <a:prstGeom prst="rect">
            <a:avLst/>
          </a:prstGeom>
        </p:spPr>
      </p:pic>
      <p:sp>
        <p:nvSpPr>
          <p:cNvPr id="2" name="Title 1"/>
          <p:cNvSpPr>
            <a:spLocks noGrp="1"/>
          </p:cNvSpPr>
          <p:nvPr>
            <p:ph type="title"/>
          </p:nvPr>
        </p:nvSpPr>
        <p:spPr>
          <a:xfrm>
            <a:off x="457201" y="3291648"/>
            <a:ext cx="7772401" cy="1468800"/>
          </a:xfrm>
        </p:spPr>
        <p:txBody>
          <a:bodyPr anchor="b">
            <a:normAutofit/>
          </a:bodyPr>
          <a:lstStyle>
            <a:lvl1pPr algn="l">
              <a:defRPr sz="28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457200" y="4760448"/>
            <a:ext cx="7772402" cy="8604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3/27/2014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72027313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pic>
        <p:nvPicPr>
          <p:cNvPr id="13" name="Picture 12" descr="Celestia-R1---OverlayContentS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956" y="0"/>
            <a:ext cx="9118600" cy="6858000"/>
          </a:xfrm>
          <a:prstGeom prst="rect">
            <a:avLst/>
          </a:prstGeom>
        </p:spPr>
      </p:pic>
      <p:sp>
        <p:nvSpPr>
          <p:cNvPr id="11" name="TextBox 10"/>
          <p:cNvSpPr txBox="1"/>
          <p:nvPr/>
        </p:nvSpPr>
        <p:spPr>
          <a:xfrm>
            <a:off x="421796" y="718114"/>
            <a:ext cx="457319"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6" name="TextBox 15"/>
          <p:cNvSpPr txBox="1"/>
          <p:nvPr/>
        </p:nvSpPr>
        <p:spPr>
          <a:xfrm>
            <a:off x="7735800" y="2751671"/>
            <a:ext cx="457319"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879115" y="609602"/>
            <a:ext cx="7091297" cy="2743199"/>
          </a:xfrm>
        </p:spPr>
        <p:txBody>
          <a:bodyPr anchor="ctr">
            <a:normAutofit/>
          </a:bodyPr>
          <a:lstStyle>
            <a:lvl1pPr algn="l">
              <a:defRPr sz="3200" b="0" cap="none">
                <a:solidFill>
                  <a:schemeClr val="tx1"/>
                </a:solidFill>
              </a:defRPr>
            </a:lvl1pPr>
          </a:lstStyle>
          <a:p>
            <a:r>
              <a:rPr lang="en-US" smtClean="0"/>
              <a:t>Click to edit Master title style</a:t>
            </a:r>
            <a:endParaRPr lang="en-US" dirty="0"/>
          </a:p>
        </p:txBody>
      </p:sp>
      <p:sp>
        <p:nvSpPr>
          <p:cNvPr id="10" name="Text Placeholder 9"/>
          <p:cNvSpPr>
            <a:spLocks noGrp="1"/>
          </p:cNvSpPr>
          <p:nvPr>
            <p:ph type="body" sz="quarter" idx="13"/>
          </p:nvPr>
        </p:nvSpPr>
        <p:spPr>
          <a:xfrm>
            <a:off x="457200" y="3886200"/>
            <a:ext cx="7772401" cy="889000"/>
          </a:xfrm>
        </p:spPr>
        <p:txBody>
          <a:bodyPr vert="horz" lIns="91440" tIns="45720" rIns="91440" bIns="45720" rtlCol="0" anchor="b">
            <a:normAutofit/>
          </a:bodyPr>
          <a:lstStyle>
            <a:lvl1pPr>
              <a:buNone/>
              <a:defRPr lang="en-US" sz="2000" b="0" cap="none" dirty="0">
                <a:ln w="3175" cmpd="sng">
                  <a:noFill/>
                </a:ln>
                <a:solidFill>
                  <a:schemeClr val="tx1"/>
                </a:solidFill>
                <a:effectLst/>
              </a:defRPr>
            </a:lvl1pPr>
          </a:lstStyle>
          <a:p>
            <a:pPr marL="0" lvl="0">
              <a:spcBef>
                <a:spcPct val="0"/>
              </a:spcBef>
              <a:buNone/>
            </a:pPr>
            <a:r>
              <a:rPr lang="en-US" smtClean="0"/>
              <a:t>Click to edit Master text styles</a:t>
            </a:r>
          </a:p>
        </p:txBody>
      </p:sp>
      <p:sp>
        <p:nvSpPr>
          <p:cNvPr id="3" name="Text Placeholder 2"/>
          <p:cNvSpPr>
            <a:spLocks noGrp="1"/>
          </p:cNvSpPr>
          <p:nvPr>
            <p:ph type="body" idx="1"/>
          </p:nvPr>
        </p:nvSpPr>
        <p:spPr>
          <a:xfrm>
            <a:off x="457200" y="4775200"/>
            <a:ext cx="7772401" cy="1016000"/>
          </a:xfrm>
        </p:spPr>
        <p:txBody>
          <a:bodyPr anchor="t">
            <a:normAutofit/>
          </a:bodyPr>
          <a:lstStyle>
            <a:lvl1pPr marL="0" indent="0" algn="l">
              <a:buNone/>
              <a:defRPr sz="1600">
                <a:solidFill>
                  <a:schemeClr val="tx1"/>
                </a:solidFill>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3/27/2014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04860873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pic>
        <p:nvPicPr>
          <p:cNvPr id="8" name="Picture 7" descr="Celestia-R1---OverlayContentS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956" y="0"/>
            <a:ext cx="9118600" cy="6858000"/>
          </a:xfrm>
          <a:prstGeom prst="rect">
            <a:avLst/>
          </a:prstGeom>
        </p:spPr>
      </p:pic>
      <p:sp>
        <p:nvSpPr>
          <p:cNvPr id="2" name="Title 1"/>
          <p:cNvSpPr>
            <a:spLocks noGrp="1"/>
          </p:cNvSpPr>
          <p:nvPr>
            <p:ph type="title"/>
          </p:nvPr>
        </p:nvSpPr>
        <p:spPr>
          <a:xfrm>
            <a:off x="464440" y="609602"/>
            <a:ext cx="7772401" cy="2743199"/>
          </a:xfrm>
        </p:spPr>
        <p:txBody>
          <a:bodyPr vert="horz" lIns="91440" tIns="45720" rIns="91440" bIns="45720" rtlCol="0" anchor="ctr">
            <a:normAutofit/>
          </a:bodyPr>
          <a:lstStyle>
            <a:lvl1pPr>
              <a:defRPr lang="en-US" sz="2800" b="0" dirty="0"/>
            </a:lvl1pPr>
          </a:lstStyle>
          <a:p>
            <a:pPr marL="0" lvl="0"/>
            <a:r>
              <a:rPr lang="en-US" smtClean="0"/>
              <a:t>Click to edit Master title style</a:t>
            </a:r>
            <a:endParaRPr lang="en-US" dirty="0"/>
          </a:p>
        </p:txBody>
      </p:sp>
      <p:sp>
        <p:nvSpPr>
          <p:cNvPr id="10" name="Text Placeholder 9"/>
          <p:cNvSpPr>
            <a:spLocks noGrp="1"/>
          </p:cNvSpPr>
          <p:nvPr>
            <p:ph type="body" sz="quarter" idx="13"/>
          </p:nvPr>
        </p:nvSpPr>
        <p:spPr>
          <a:xfrm>
            <a:off x="464440" y="3505200"/>
            <a:ext cx="7772401" cy="838200"/>
          </a:xfrm>
        </p:spPr>
        <p:txBody>
          <a:bodyPr vert="horz" lIns="91440" tIns="45720" rIns="91440" bIns="45720" rtlCol="0" anchor="b">
            <a:normAutofit/>
          </a:bodyPr>
          <a:lstStyle>
            <a:lvl1pPr>
              <a:buNone/>
              <a:defRPr lang="en-US" sz="2000" b="0" cap="none" dirty="0">
                <a:ln w="3175" cmpd="sng">
                  <a:noFill/>
                </a:ln>
                <a:solidFill>
                  <a:schemeClr val="tx1"/>
                </a:solidFill>
                <a:effectLst/>
              </a:defRPr>
            </a:lvl1pPr>
          </a:lstStyle>
          <a:p>
            <a:pPr marL="0" lvl="0">
              <a:spcBef>
                <a:spcPct val="0"/>
              </a:spcBef>
              <a:buNone/>
            </a:pPr>
            <a:r>
              <a:rPr lang="en-US" smtClean="0"/>
              <a:t>Click to edit Master text styles</a:t>
            </a:r>
          </a:p>
        </p:txBody>
      </p:sp>
      <p:sp>
        <p:nvSpPr>
          <p:cNvPr id="3" name="Text Placeholder 2"/>
          <p:cNvSpPr>
            <a:spLocks noGrp="1"/>
          </p:cNvSpPr>
          <p:nvPr>
            <p:ph type="body" idx="1"/>
          </p:nvPr>
        </p:nvSpPr>
        <p:spPr>
          <a:xfrm>
            <a:off x="464439" y="4343400"/>
            <a:ext cx="7772401" cy="1447800"/>
          </a:xfrm>
        </p:spPr>
        <p:txBody>
          <a:bodyPr anchor="t">
            <a:normAutofit/>
          </a:bodyPr>
          <a:lstStyle>
            <a:lvl1pPr marL="0" indent="0" algn="l">
              <a:buNone/>
              <a:defRPr sz="1600">
                <a:solidFill>
                  <a:schemeClr val="tx1"/>
                </a:solidFill>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3/27/2014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97894004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7" name="Picture 6" descr="Celestia-R1---OverlayContentS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956" y="0"/>
            <a:ext cx="9118600" cy="6858000"/>
          </a:xfrm>
          <a:prstGeom prst="rect">
            <a:avLst/>
          </a:prstGeom>
        </p:spPr>
      </p:pic>
      <p:sp>
        <p:nvSpPr>
          <p:cNvPr id="8" name="Title 1"/>
          <p:cNvSpPr>
            <a:spLocks noGrp="1"/>
          </p:cNvSpPr>
          <p:nvPr>
            <p:ph type="title"/>
          </p:nvPr>
        </p:nvSpPr>
        <p:spPr>
          <a:xfrm>
            <a:off x="457200" y="609601"/>
            <a:ext cx="7772400" cy="1456267"/>
          </a:xfrm>
        </p:spPr>
        <p:txBody>
          <a:bodyPr>
            <a:normAutofit/>
          </a:bodyPr>
          <a:lstStyle>
            <a:lvl1pPr>
              <a:defRPr sz="2800"/>
            </a:lvl1p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3/27/2014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72885677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pic>
        <p:nvPicPr>
          <p:cNvPr id="7" name="Picture 6" descr="Celestia-R1---OverlayContentS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956" y="0"/>
            <a:ext cx="9118600" cy="6858000"/>
          </a:xfrm>
          <a:prstGeom prst="rect">
            <a:avLst/>
          </a:prstGeom>
        </p:spPr>
      </p:pic>
      <p:sp>
        <p:nvSpPr>
          <p:cNvPr id="2" name="Vertical Title 1"/>
          <p:cNvSpPr>
            <a:spLocks noGrp="1"/>
          </p:cNvSpPr>
          <p:nvPr>
            <p:ph type="title" orient="vert"/>
          </p:nvPr>
        </p:nvSpPr>
        <p:spPr>
          <a:xfrm>
            <a:off x="6552978" y="609600"/>
            <a:ext cx="1676621" cy="5181601"/>
          </a:xfrm>
        </p:spPr>
        <p:txBody>
          <a:bodyPr vert="eaVert">
            <a:normAutofit/>
          </a:bodyPr>
          <a:lstStyle>
            <a:lvl1pPr>
              <a:defRPr sz="2800"/>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609600"/>
            <a:ext cx="5990184" cy="5181600"/>
          </a:xfrm>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3/27/2014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86263911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0E0B255-96B4-40BB-A76D-823DACD53A71}" type="datetimeFigureOut">
              <a:rPr lang="en-US" smtClean="0">
                <a:solidFill>
                  <a:prstClr val="black">
                    <a:tint val="75000"/>
                  </a:prstClr>
                </a:solidFill>
              </a:rPr>
              <a:pPr/>
              <a:t>3/27/2014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6F10D709-8BFD-42AF-910A-A37B7058CCC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32255041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0E0B255-96B4-40BB-A76D-823DACD53A71}" type="datetimeFigureOut">
              <a:rPr lang="en-US" smtClean="0">
                <a:solidFill>
                  <a:prstClr val="black">
                    <a:tint val="75000"/>
                  </a:prstClr>
                </a:solidFill>
              </a:rPr>
              <a:pPr/>
              <a:t>3/27/2014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6F10D709-8BFD-42AF-910A-A37B7058CCC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9437438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8" name="Picture 7" descr="Celestia-R1---OverlayContentS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956" y="0"/>
            <a:ext cx="9118600" cy="6858000"/>
          </a:xfrm>
          <a:prstGeom prst="rect">
            <a:avLst/>
          </a:prstGeom>
        </p:spPr>
      </p:pic>
      <p:sp>
        <p:nvSpPr>
          <p:cNvPr id="2" name="Title 1"/>
          <p:cNvSpPr>
            <a:spLocks noGrp="1"/>
          </p:cNvSpPr>
          <p:nvPr>
            <p:ph type="title"/>
          </p:nvPr>
        </p:nvSpPr>
        <p:spPr/>
        <p:txBody>
          <a:bodyPr>
            <a:normAutofit/>
          </a:bodyPr>
          <a:lstStyle>
            <a:lvl1pPr>
              <a:defRPr sz="2800"/>
            </a:lvl1pPr>
          </a:lstStyle>
          <a:p>
            <a:r>
              <a:rPr lang="en-US" smtClean="0"/>
              <a:t>Click to edit Master title style</a:t>
            </a:r>
            <a:endParaRPr lang="en-US" dirty="0"/>
          </a:p>
        </p:txBody>
      </p:sp>
      <p:sp>
        <p:nvSpPr>
          <p:cNvPr id="3" name="Content Placeholder 2"/>
          <p:cNvSpPr>
            <a:spLocks noGrp="1"/>
          </p:cNvSpPr>
          <p:nvPr>
            <p:ph idx="1"/>
          </p:nvPr>
        </p:nvSpPr>
        <p:spPr/>
        <p:txBody>
          <a:bodyPr anchor="ct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3/27/2014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89992657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0E0B255-96B4-40BB-A76D-823DACD53A71}" type="datetimeFigureOut">
              <a:rPr lang="en-US" smtClean="0">
                <a:solidFill>
                  <a:prstClr val="black">
                    <a:tint val="75000"/>
                  </a:prstClr>
                </a:solidFill>
              </a:rPr>
              <a:pPr/>
              <a:t>3/27/2014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6F10D709-8BFD-42AF-910A-A37B7058CCC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37257222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0E0B255-96B4-40BB-A76D-823DACD53A71}" type="datetimeFigureOut">
              <a:rPr lang="en-US" smtClean="0">
                <a:solidFill>
                  <a:prstClr val="black">
                    <a:tint val="75000"/>
                  </a:prstClr>
                </a:solidFill>
              </a:rPr>
              <a:pPr/>
              <a:t>3/27/2014</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6F10D709-8BFD-42AF-910A-A37B7058CCC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54275134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0E0B255-96B4-40BB-A76D-823DACD53A71}" type="datetimeFigureOut">
              <a:rPr lang="en-US" smtClean="0">
                <a:solidFill>
                  <a:prstClr val="black">
                    <a:tint val="75000"/>
                  </a:prstClr>
                </a:solidFill>
              </a:rPr>
              <a:pPr/>
              <a:t>3/27/2014</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6F10D709-8BFD-42AF-910A-A37B7058CCC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69274677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0E0B255-96B4-40BB-A76D-823DACD53A71}" type="datetimeFigureOut">
              <a:rPr lang="en-US" smtClean="0">
                <a:solidFill>
                  <a:prstClr val="black">
                    <a:tint val="75000"/>
                  </a:prstClr>
                </a:solidFill>
              </a:rPr>
              <a:pPr/>
              <a:t>3/27/2014</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6F10D709-8BFD-42AF-910A-A37B7058CCC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85312101"/>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0E0B255-96B4-40BB-A76D-823DACD53A71}" type="datetimeFigureOut">
              <a:rPr lang="en-US" smtClean="0">
                <a:solidFill>
                  <a:prstClr val="black">
                    <a:tint val="75000"/>
                  </a:prstClr>
                </a:solidFill>
              </a:rPr>
              <a:pPr/>
              <a:t>3/27/2014</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6F10D709-8BFD-42AF-910A-A37B7058CCC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76724815"/>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0E0B255-96B4-40BB-A76D-823DACD53A71}" type="datetimeFigureOut">
              <a:rPr lang="en-US" smtClean="0">
                <a:solidFill>
                  <a:prstClr val="black">
                    <a:tint val="75000"/>
                  </a:prstClr>
                </a:solidFill>
              </a:rPr>
              <a:pPr/>
              <a:t>3/27/2014</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6F10D709-8BFD-42AF-910A-A37B7058CCC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932070835"/>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0E0B255-96B4-40BB-A76D-823DACD53A71}" type="datetimeFigureOut">
              <a:rPr lang="en-US" smtClean="0">
                <a:solidFill>
                  <a:prstClr val="black">
                    <a:tint val="75000"/>
                  </a:prstClr>
                </a:solidFill>
              </a:rPr>
              <a:pPr/>
              <a:t>3/27/2014</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6F10D709-8BFD-42AF-910A-A37B7058CCC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114601347"/>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0E0B255-96B4-40BB-A76D-823DACD53A71}" type="datetimeFigureOut">
              <a:rPr lang="en-US" smtClean="0">
                <a:solidFill>
                  <a:prstClr val="black">
                    <a:tint val="75000"/>
                  </a:prstClr>
                </a:solidFill>
              </a:rPr>
              <a:pPr/>
              <a:t>3/27/2014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6F10D709-8BFD-42AF-910A-A37B7058CCC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6613973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0E0B255-96B4-40BB-A76D-823DACD53A71}" type="datetimeFigureOut">
              <a:rPr lang="en-US" smtClean="0">
                <a:solidFill>
                  <a:prstClr val="black">
                    <a:tint val="75000"/>
                  </a:prstClr>
                </a:solidFill>
              </a:rPr>
              <a:pPr/>
              <a:t>3/27/2014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6F10D709-8BFD-42AF-910A-A37B7058CCC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923986345"/>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0E0B255-96B4-40BB-A76D-823DACD53A71}" type="datetimeFigureOut">
              <a:rPr lang="en-US" smtClean="0">
                <a:solidFill>
                  <a:prstClr val="black">
                    <a:tint val="75000"/>
                  </a:prstClr>
                </a:solidFill>
              </a:rPr>
              <a:pPr/>
              <a:t>3/27/2014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6F10D709-8BFD-42AF-910A-A37B7058CCC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2369927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8" name="Picture 7" descr="Celestia-R1---OverlayContentS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956" y="0"/>
            <a:ext cx="9118600" cy="6858000"/>
          </a:xfrm>
          <a:prstGeom prst="rect">
            <a:avLst/>
          </a:prstGeom>
        </p:spPr>
      </p:pic>
      <p:sp>
        <p:nvSpPr>
          <p:cNvPr id="2" name="Title 1"/>
          <p:cNvSpPr>
            <a:spLocks noGrp="1"/>
          </p:cNvSpPr>
          <p:nvPr>
            <p:ph type="title"/>
          </p:nvPr>
        </p:nvSpPr>
        <p:spPr>
          <a:xfrm>
            <a:off x="457202" y="3308581"/>
            <a:ext cx="7772400" cy="1468800"/>
          </a:xfrm>
        </p:spPr>
        <p:txBody>
          <a:bodyPr anchor="b">
            <a:normAutofit/>
          </a:bodyPr>
          <a:lstStyle>
            <a:lvl1pPr algn="l">
              <a:defRPr sz="32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457201" y="4777381"/>
            <a:ext cx="7772400" cy="860400"/>
          </a:xfrm>
        </p:spPr>
        <p:txBody>
          <a:bodyPr anchor="t">
            <a:normAutofit/>
          </a:bodyPr>
          <a:lstStyle>
            <a:lvl1pPr marL="0" indent="0" algn="l">
              <a:buNone/>
              <a:defRPr sz="1800" cap="all">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3/27/2014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965687597"/>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0E0B255-96B4-40BB-A76D-823DACD53A71}" type="datetimeFigureOut">
              <a:rPr lang="en-US" smtClean="0">
                <a:solidFill>
                  <a:prstClr val="black">
                    <a:tint val="75000"/>
                  </a:prstClr>
                </a:solidFill>
              </a:rPr>
              <a:pPr/>
              <a:t>3/27/2014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6F10D709-8BFD-42AF-910A-A37B7058CCC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229172256"/>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0E0B255-96B4-40BB-A76D-823DACD53A71}" type="datetimeFigureOut">
              <a:rPr lang="en-US" smtClean="0">
                <a:solidFill>
                  <a:prstClr val="black">
                    <a:tint val="75000"/>
                  </a:prstClr>
                </a:solidFill>
              </a:rPr>
              <a:pPr/>
              <a:t>3/27/2014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6F10D709-8BFD-42AF-910A-A37B7058CCC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433306862"/>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0E0B255-96B4-40BB-A76D-823DACD53A71}" type="datetimeFigureOut">
              <a:rPr lang="en-US" smtClean="0">
                <a:solidFill>
                  <a:prstClr val="black">
                    <a:tint val="75000"/>
                  </a:prstClr>
                </a:solidFill>
              </a:rPr>
              <a:pPr/>
              <a:t>3/27/2014</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6F10D709-8BFD-42AF-910A-A37B7058CCC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539880220"/>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0E0B255-96B4-40BB-A76D-823DACD53A71}" type="datetimeFigureOut">
              <a:rPr lang="en-US" smtClean="0">
                <a:solidFill>
                  <a:prstClr val="black">
                    <a:tint val="75000"/>
                  </a:prstClr>
                </a:solidFill>
              </a:rPr>
              <a:pPr/>
              <a:t>3/27/2014</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6F10D709-8BFD-42AF-910A-A37B7058CCC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74372333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0E0B255-96B4-40BB-A76D-823DACD53A71}" type="datetimeFigureOut">
              <a:rPr lang="en-US" smtClean="0">
                <a:solidFill>
                  <a:prstClr val="black">
                    <a:tint val="75000"/>
                  </a:prstClr>
                </a:solidFill>
              </a:rPr>
              <a:pPr/>
              <a:t>3/27/2014</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6F10D709-8BFD-42AF-910A-A37B7058CCC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718687145"/>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0E0B255-96B4-40BB-A76D-823DACD53A71}" type="datetimeFigureOut">
              <a:rPr lang="en-US" smtClean="0">
                <a:solidFill>
                  <a:prstClr val="black">
                    <a:tint val="75000"/>
                  </a:prstClr>
                </a:solidFill>
              </a:rPr>
              <a:pPr/>
              <a:t>3/27/2014</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6F10D709-8BFD-42AF-910A-A37B7058CCC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335003489"/>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0E0B255-96B4-40BB-A76D-823DACD53A71}" type="datetimeFigureOut">
              <a:rPr lang="en-US" smtClean="0">
                <a:solidFill>
                  <a:prstClr val="black">
                    <a:tint val="75000"/>
                  </a:prstClr>
                </a:solidFill>
              </a:rPr>
              <a:pPr/>
              <a:t>3/27/2014</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6F10D709-8BFD-42AF-910A-A37B7058CCC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050983951"/>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0E0B255-96B4-40BB-A76D-823DACD53A71}" type="datetimeFigureOut">
              <a:rPr lang="en-US" smtClean="0">
                <a:solidFill>
                  <a:prstClr val="black">
                    <a:tint val="75000"/>
                  </a:prstClr>
                </a:solidFill>
              </a:rPr>
              <a:pPr/>
              <a:t>3/27/2014</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6F10D709-8BFD-42AF-910A-A37B7058CCC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766096443"/>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0E0B255-96B4-40BB-A76D-823DACD53A71}" type="datetimeFigureOut">
              <a:rPr lang="en-US" smtClean="0">
                <a:solidFill>
                  <a:prstClr val="black">
                    <a:tint val="75000"/>
                  </a:prstClr>
                </a:solidFill>
              </a:rPr>
              <a:pPr/>
              <a:t>3/27/2014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6F10D709-8BFD-42AF-910A-A37B7058CCC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556530927"/>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0E0B255-96B4-40BB-A76D-823DACD53A71}" type="datetimeFigureOut">
              <a:rPr lang="en-US" smtClean="0">
                <a:solidFill>
                  <a:prstClr val="black">
                    <a:tint val="75000"/>
                  </a:prstClr>
                </a:solidFill>
              </a:rPr>
              <a:pPr/>
              <a:t>3/27/2014</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6F10D709-8BFD-42AF-910A-A37B7058CCC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1770546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10" name="Picture 9" descr="Celestia-R1---OverlayContentS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956" y="0"/>
            <a:ext cx="9118600" cy="6858000"/>
          </a:xfrm>
          <a:prstGeom prst="rect">
            <a:avLst/>
          </a:prstGeom>
        </p:spPr>
      </p:pic>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457201" y="2142068"/>
            <a:ext cx="3813048" cy="3649134"/>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416553" y="2142068"/>
            <a:ext cx="3813048" cy="3649133"/>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smtClean="0"/>
              <a:pPr/>
              <a:t>3/27/2014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8633186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3" name="Picture 12" descr="Celestia-R1---OverlayContentS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956" y="0"/>
            <a:ext cx="9118600" cy="6858000"/>
          </a:xfrm>
          <a:prstGeom prst="rect">
            <a:avLst/>
          </a:prstGeom>
        </p:spPr>
      </p:pic>
      <p:sp>
        <p:nvSpPr>
          <p:cNvPr id="2" name="Title 1"/>
          <p:cNvSpPr>
            <a:spLocks noGrp="1"/>
          </p:cNvSpPr>
          <p:nvPr>
            <p:ph type="title"/>
          </p:nvPr>
        </p:nvSpPr>
        <p:spPr/>
        <p:txBody>
          <a:bodyPr>
            <a:normAutofit/>
          </a:bodyPr>
          <a:lstStyle>
            <a:lvl1pPr>
              <a:defRPr sz="3200"/>
            </a:lvl1pPr>
          </a:lstStyle>
          <a:p>
            <a:r>
              <a:rPr lang="en-US" smtClean="0"/>
              <a:t>Click to edit Master title style</a:t>
            </a:r>
            <a:endParaRPr lang="en-US" dirty="0"/>
          </a:p>
        </p:txBody>
      </p:sp>
      <p:sp>
        <p:nvSpPr>
          <p:cNvPr id="3" name="Text Placeholder 2"/>
          <p:cNvSpPr>
            <a:spLocks noGrp="1"/>
          </p:cNvSpPr>
          <p:nvPr>
            <p:ph type="body" idx="1"/>
          </p:nvPr>
        </p:nvSpPr>
        <p:spPr>
          <a:xfrm>
            <a:off x="743480" y="2218267"/>
            <a:ext cx="354060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870201"/>
            <a:ext cx="3813048" cy="2920998"/>
          </a:xfrm>
        </p:spPr>
        <p:txBody>
          <a:bodyPr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11120" y="2218267"/>
            <a:ext cx="3518480"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416552" y="2870201"/>
            <a:ext cx="3813048" cy="2920998"/>
          </a:xfrm>
        </p:spPr>
        <p:txBody>
          <a:bodyPr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3/27/2014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9220548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6" name="Picture 5" descr="Celestia-R1---OverlayContentS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956" y="0"/>
            <a:ext cx="9118600" cy="6858000"/>
          </a:xfrm>
          <a:prstGeom prst="rect">
            <a:avLst/>
          </a:prstGeom>
        </p:spPr>
      </p:pic>
      <p:sp>
        <p:nvSpPr>
          <p:cNvPr id="2" name="Title 1"/>
          <p:cNvSpPr>
            <a:spLocks noGrp="1"/>
          </p:cNvSpPr>
          <p:nvPr>
            <p:ph type="title"/>
          </p:nvPr>
        </p:nvSpPr>
        <p:spPr>
          <a:xfrm>
            <a:off x="457201" y="609601"/>
            <a:ext cx="7772400" cy="1456267"/>
          </a:xfrm>
        </p:spPr>
        <p:txBody>
          <a:bodyPr>
            <a:normAutofit/>
          </a:bodyPr>
          <a:lstStyle>
            <a:lvl1pPr>
              <a:defRPr sz="3200"/>
            </a:lvl1p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pPr/>
              <a:t>3/27/2014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8755099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descr="Celestia-R1---OverlayContentS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956" y="0"/>
            <a:ext cx="9118600" cy="6858000"/>
          </a:xfrm>
          <a:prstGeom prst="rect">
            <a:avLst/>
          </a:prstGeom>
        </p:spPr>
      </p:pic>
      <p:sp>
        <p:nvSpPr>
          <p:cNvPr id="2" name="Date Placeholder 1"/>
          <p:cNvSpPr>
            <a:spLocks noGrp="1"/>
          </p:cNvSpPr>
          <p:nvPr>
            <p:ph type="dt" sz="half" idx="10"/>
          </p:nvPr>
        </p:nvSpPr>
        <p:spPr/>
        <p:txBody>
          <a:bodyPr/>
          <a:lstStyle/>
          <a:p>
            <a:fld id="{B61BEF0D-F0BB-DE4B-95CE-6DB70DBA9567}" type="datetimeFigureOut">
              <a:rPr lang="en-US" smtClean="0"/>
              <a:pPr/>
              <a:t>3/27/2014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8799118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12" name="Picture 11" descr="Celestia-R1---OverlayContentS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956" y="0"/>
            <a:ext cx="9118600" cy="6858000"/>
          </a:xfrm>
          <a:prstGeom prst="rect">
            <a:avLst/>
          </a:prstGeom>
        </p:spPr>
      </p:pic>
      <p:sp>
        <p:nvSpPr>
          <p:cNvPr id="2" name="Title 1"/>
          <p:cNvSpPr>
            <a:spLocks noGrp="1"/>
          </p:cNvSpPr>
          <p:nvPr>
            <p:ph type="title"/>
          </p:nvPr>
        </p:nvSpPr>
        <p:spPr>
          <a:xfrm>
            <a:off x="461718" y="1557868"/>
            <a:ext cx="2862910" cy="1439332"/>
          </a:xfrm>
        </p:spPr>
        <p:txBody>
          <a:bodyPr anchor="b">
            <a:normAutofit/>
          </a:bodyPr>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3606144" y="609601"/>
            <a:ext cx="4627975" cy="5181600"/>
          </a:xfrm>
        </p:spPr>
        <p:txBody>
          <a:bodyPr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61718" y="2997200"/>
            <a:ext cx="2862910" cy="184573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3/27/2014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3034545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11" name="Picture 10" descr="Celestia-R1---OverlayContentS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956" y="0"/>
            <a:ext cx="9118600" cy="6858000"/>
          </a:xfrm>
          <a:prstGeom prst="rect">
            <a:avLst/>
          </a:prstGeom>
        </p:spPr>
      </p:pic>
      <p:sp>
        <p:nvSpPr>
          <p:cNvPr id="2" name="Title 1"/>
          <p:cNvSpPr>
            <a:spLocks noGrp="1"/>
          </p:cNvSpPr>
          <p:nvPr>
            <p:ph type="title"/>
          </p:nvPr>
        </p:nvSpPr>
        <p:spPr>
          <a:xfrm>
            <a:off x="462128" y="1735672"/>
            <a:ext cx="4097204" cy="1371600"/>
          </a:xfrm>
        </p:spPr>
        <p:txBody>
          <a:bodyPr anchor="b">
            <a:normAutofit/>
          </a:bodyPr>
          <a:lstStyle>
            <a:lvl1pPr algn="l">
              <a:defRPr sz="2400" b="0"/>
            </a:lvl1pPr>
          </a:lstStyle>
          <a:p>
            <a:r>
              <a:rPr lang="en-US" smtClean="0"/>
              <a:t>Click to edit Master title style</a:t>
            </a:r>
            <a:endParaRPr lang="en-US" dirty="0"/>
          </a:p>
        </p:txBody>
      </p:sp>
      <p:sp>
        <p:nvSpPr>
          <p:cNvPr id="14" name="Picture Placeholder 2"/>
          <p:cNvSpPr>
            <a:spLocks noGrp="1" noChangeAspect="1"/>
          </p:cNvSpPr>
          <p:nvPr>
            <p:ph type="pic" idx="1"/>
          </p:nvPr>
        </p:nvSpPr>
        <p:spPr>
          <a:xfrm>
            <a:off x="5029200" y="914400"/>
            <a:ext cx="3200400" cy="4572000"/>
          </a:xfrm>
          <a:prstGeom prst="roundRect">
            <a:avLst>
              <a:gd name="adj" fmla="val 42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vert="horz" lIns="91440" tIns="45720" rIns="91440" bIns="45720" rtlCol="0" anchor="t">
            <a:normAutofit/>
          </a:bodyPr>
          <a:lstStyle>
            <a:lvl1pPr>
              <a:defRPr lang="en-US" sz="1600" dirty="0"/>
            </a:lvl1pPr>
          </a:lstStyle>
          <a:p>
            <a:pPr marL="0" lvl="0" indent="0" algn="ctr">
              <a:buNone/>
            </a:pPr>
            <a:r>
              <a:rPr lang="en-US" smtClean="0"/>
              <a:t>Click icon to add picture</a:t>
            </a:r>
            <a:endParaRPr lang="en-US" dirty="0"/>
          </a:p>
        </p:txBody>
      </p:sp>
      <p:sp>
        <p:nvSpPr>
          <p:cNvPr id="4" name="Text Placeholder 3"/>
          <p:cNvSpPr>
            <a:spLocks noGrp="1"/>
          </p:cNvSpPr>
          <p:nvPr>
            <p:ph type="body" sz="half" idx="2"/>
          </p:nvPr>
        </p:nvSpPr>
        <p:spPr>
          <a:xfrm>
            <a:off x="462128" y="3107272"/>
            <a:ext cx="4097204" cy="1828800"/>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3/27/2014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5370116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5.xml"/><Relationship Id="rId3" Type="http://schemas.openxmlformats.org/officeDocument/2006/relationships/slideLayout" Target="../slideLayouts/slideLayout20.xml"/><Relationship Id="rId7" Type="http://schemas.openxmlformats.org/officeDocument/2006/relationships/slideLayout" Target="../slideLayouts/slideLayout24.xml"/><Relationship Id="rId12" Type="http://schemas.openxmlformats.org/officeDocument/2006/relationships/theme" Target="../theme/theme2.xml"/><Relationship Id="rId2" Type="http://schemas.openxmlformats.org/officeDocument/2006/relationships/slideLayout" Target="../slideLayouts/slideLayout19.xml"/><Relationship Id="rId1" Type="http://schemas.openxmlformats.org/officeDocument/2006/relationships/slideLayout" Target="../slideLayouts/slideLayout18.xml"/><Relationship Id="rId6" Type="http://schemas.openxmlformats.org/officeDocument/2006/relationships/slideLayout" Target="../slideLayouts/slideLayout23.xml"/><Relationship Id="rId11" Type="http://schemas.openxmlformats.org/officeDocument/2006/relationships/slideLayout" Target="../slideLayouts/slideLayout28.xml"/><Relationship Id="rId5" Type="http://schemas.openxmlformats.org/officeDocument/2006/relationships/slideLayout" Target="../slideLayouts/slideLayout22.xml"/><Relationship Id="rId10" Type="http://schemas.openxmlformats.org/officeDocument/2006/relationships/slideLayout" Target="../slideLayouts/slideLayout27.xml"/><Relationship Id="rId4" Type="http://schemas.openxmlformats.org/officeDocument/2006/relationships/slideLayout" Target="../slideLayouts/slideLayout21.xml"/><Relationship Id="rId9" Type="http://schemas.openxmlformats.org/officeDocument/2006/relationships/slideLayout" Target="../slideLayouts/slideLayout26.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6.xml"/><Relationship Id="rId3" Type="http://schemas.openxmlformats.org/officeDocument/2006/relationships/slideLayout" Target="../slideLayouts/slideLayout31.xml"/><Relationship Id="rId7" Type="http://schemas.openxmlformats.org/officeDocument/2006/relationships/slideLayout" Target="../slideLayouts/slideLayout35.xml"/><Relationship Id="rId12" Type="http://schemas.openxmlformats.org/officeDocument/2006/relationships/theme" Target="../theme/theme3.xml"/><Relationship Id="rId2" Type="http://schemas.openxmlformats.org/officeDocument/2006/relationships/slideLayout" Target="../slideLayouts/slideLayout30.xml"/><Relationship Id="rId1" Type="http://schemas.openxmlformats.org/officeDocument/2006/relationships/slideLayout" Target="../slideLayouts/slideLayout29.xml"/><Relationship Id="rId6" Type="http://schemas.openxmlformats.org/officeDocument/2006/relationships/slideLayout" Target="../slideLayouts/slideLayout34.xml"/><Relationship Id="rId11" Type="http://schemas.openxmlformats.org/officeDocument/2006/relationships/slideLayout" Target="../slideLayouts/slideLayout39.xml"/><Relationship Id="rId5" Type="http://schemas.openxmlformats.org/officeDocument/2006/relationships/slideLayout" Target="../slideLayouts/slideLayout33.xml"/><Relationship Id="rId10" Type="http://schemas.openxmlformats.org/officeDocument/2006/relationships/slideLayout" Target="../slideLayouts/slideLayout38.xml"/><Relationship Id="rId4" Type="http://schemas.openxmlformats.org/officeDocument/2006/relationships/slideLayout" Target="../slideLayouts/slideLayout32.xml"/><Relationship Id="rId9" Type="http://schemas.openxmlformats.org/officeDocument/2006/relationships/slideLayout" Target="../slideLayouts/slideLayout3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609601"/>
            <a:ext cx="7772400" cy="1456267"/>
          </a:xfrm>
          <a:prstGeom prst="rect">
            <a:avLst/>
          </a:prstGeom>
          <a:effectLst/>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2142068"/>
            <a:ext cx="7772400" cy="3649133"/>
          </a:xfrm>
          <a:prstGeom prst="rect">
            <a:avLst/>
          </a:prstGeom>
        </p:spPr>
        <p:txBody>
          <a:bodyPr vert="horz" lIns="91440" tIns="45720" rIns="91440" bIns="45720" rtlCol="0"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523712" y="5870576"/>
            <a:ext cx="1212173" cy="3778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B61BEF0D-F0BB-DE4B-95CE-6DB70DBA9567}" type="datetimeFigureOut">
              <a:rPr lang="en-US" smtClean="0"/>
              <a:pPr/>
              <a:t>3/27/2014</a:t>
            </a:fld>
            <a:endParaRPr lang="en-US" dirty="0"/>
          </a:p>
        </p:txBody>
      </p:sp>
      <p:sp>
        <p:nvSpPr>
          <p:cNvPr id="5" name="Footer Placeholder 4"/>
          <p:cNvSpPr>
            <a:spLocks noGrp="1"/>
          </p:cNvSpPr>
          <p:nvPr>
            <p:ph type="ftr" sz="quarter" idx="3"/>
          </p:nvPr>
        </p:nvSpPr>
        <p:spPr>
          <a:xfrm>
            <a:off x="457200" y="5870576"/>
            <a:ext cx="5990311" cy="3778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US" dirty="0"/>
          </a:p>
        </p:txBody>
      </p:sp>
      <p:sp>
        <p:nvSpPr>
          <p:cNvPr id="6" name="Slide Number Placeholder 5"/>
          <p:cNvSpPr>
            <a:spLocks noGrp="1"/>
          </p:cNvSpPr>
          <p:nvPr>
            <p:ph type="sldNum" sz="quarter" idx="4"/>
          </p:nvPr>
        </p:nvSpPr>
        <p:spPr>
          <a:xfrm>
            <a:off x="7812085" y="5870576"/>
            <a:ext cx="417516" cy="3778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770866826"/>
      </p:ext>
    </p:extLst>
  </p:cSld>
  <p:clrMap bg1="dk1" tx1="lt1" bg2="dk2" tx2="lt2" accent1="accent1" accent2="accent2" accent3="accent3" accent4="accent4" accent5="accent5" accent6="accent6" hlink="hlink" folHlink="folHlink"/>
  <p:sldLayoutIdLst>
    <p:sldLayoutId id="2147483687" r:id="rId1"/>
    <p:sldLayoutId id="2147483688" r:id="rId2"/>
    <p:sldLayoutId id="2147483689" r:id="rId3"/>
    <p:sldLayoutId id="2147483690" r:id="rId4"/>
    <p:sldLayoutId id="2147483691" r:id="rId5"/>
    <p:sldLayoutId id="2147483692" r:id="rId6"/>
    <p:sldLayoutId id="2147483693" r:id="rId7"/>
    <p:sldLayoutId id="2147483694" r:id="rId8"/>
    <p:sldLayoutId id="2147483695" r:id="rId9"/>
    <p:sldLayoutId id="2147483696" r:id="rId10"/>
    <p:sldLayoutId id="2147483697" r:id="rId11"/>
    <p:sldLayoutId id="2147483698" r:id="rId12"/>
    <p:sldLayoutId id="2147483699" r:id="rId13"/>
    <p:sldLayoutId id="2147483700" r:id="rId14"/>
    <p:sldLayoutId id="2147483701" r:id="rId15"/>
    <p:sldLayoutId id="2147483702" r:id="rId16"/>
    <p:sldLayoutId id="2147483703" r:id="rId17"/>
  </p:sldLayoutIdLst>
  <p:txStyles>
    <p:titleStyle>
      <a:lvl1pPr algn="l" defTabSz="457200" rtl="0" eaLnBrk="1" latinLnBrk="0" hangingPunct="1">
        <a:spcBef>
          <a:spcPct val="0"/>
        </a:spcBef>
        <a:buNone/>
        <a:defRPr sz="32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ts val="0"/>
        </a:spcBef>
        <a:spcAft>
          <a:spcPts val="1000"/>
        </a:spcAft>
        <a:buClr>
          <a:schemeClr val="tx1"/>
        </a:buClr>
        <a:buSzPct val="100000"/>
        <a:buFont typeface="Arial"/>
        <a:buChar char="•"/>
        <a:defRPr sz="1800" kern="1200" cap="none">
          <a:solidFill>
            <a:schemeClr val="tx1"/>
          </a:solidFill>
          <a:effectLst/>
          <a:latin typeface="+mn-lt"/>
          <a:ea typeface="+mn-ea"/>
          <a:cs typeface="+mn-cs"/>
        </a:defRPr>
      </a:lvl1pPr>
      <a:lvl2pPr marL="742950" indent="-285750" algn="l" defTabSz="457200" rtl="0" eaLnBrk="1" latinLnBrk="0" hangingPunct="1">
        <a:spcBef>
          <a:spcPts val="0"/>
        </a:spcBef>
        <a:spcAft>
          <a:spcPts val="1000"/>
        </a:spcAft>
        <a:buClr>
          <a:schemeClr val="tx1"/>
        </a:buClr>
        <a:buSzPct val="100000"/>
        <a:buFont typeface="Arial"/>
        <a:buChar char="•"/>
        <a:defRPr sz="1600" kern="1200" cap="none">
          <a:solidFill>
            <a:schemeClr val="tx1"/>
          </a:solidFill>
          <a:effectLst/>
          <a:latin typeface="+mn-lt"/>
          <a:ea typeface="+mn-ea"/>
          <a:cs typeface="+mn-cs"/>
        </a:defRPr>
      </a:lvl2pPr>
      <a:lvl3pPr marL="1200150" indent="-285750" algn="l" defTabSz="457200" rtl="0" eaLnBrk="1" latinLnBrk="0" hangingPunct="1">
        <a:spcBef>
          <a:spcPts val="0"/>
        </a:spcBef>
        <a:spcAft>
          <a:spcPts val="1000"/>
        </a:spcAft>
        <a:buClr>
          <a:schemeClr val="tx1"/>
        </a:buClr>
        <a:buSzPct val="100000"/>
        <a:buFont typeface="Arial"/>
        <a:buChar char="•"/>
        <a:defRPr sz="1400" kern="1200" cap="none">
          <a:solidFill>
            <a:schemeClr val="tx1"/>
          </a:solidFill>
          <a:effectLst/>
          <a:latin typeface="+mn-lt"/>
          <a:ea typeface="+mn-ea"/>
          <a:cs typeface="+mn-cs"/>
        </a:defRPr>
      </a:lvl3pPr>
      <a:lvl4pPr marL="15430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4pPr>
      <a:lvl5pPr marL="20002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5pPr>
      <a:lvl6pPr marL="25146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6pPr>
      <a:lvl7pPr marL="29718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7pPr>
      <a:lvl8pPr marL="34290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8pPr>
      <a:lvl9pPr marL="38862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defTabSz="914400"/>
            <a:fld id="{E0E0B255-96B4-40BB-A76D-823DACD53A71}" type="datetimeFigureOut">
              <a:rPr lang="en-US" smtClean="0">
                <a:solidFill>
                  <a:prstClr val="black">
                    <a:tint val="75000"/>
                  </a:prstClr>
                </a:solidFill>
              </a:rPr>
              <a:pPr defTabSz="914400"/>
              <a:t>3/27/2014</a:t>
            </a:fld>
            <a:endParaRPr lang="en-US">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defTabSz="914400"/>
            <a:endParaRPr lang="en-US">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defTabSz="914400"/>
            <a:fld id="{6F10D709-8BFD-42AF-910A-A37B7058CCC7}" type="slidenum">
              <a:rPr lang="en-US" smtClean="0">
                <a:solidFill>
                  <a:prstClr val="black">
                    <a:tint val="75000"/>
                  </a:prstClr>
                </a:solidFill>
              </a:rPr>
              <a:pPr defTabSz="914400"/>
              <a:t>‹#›</a:t>
            </a:fld>
            <a:endParaRPr lang="en-US">
              <a:solidFill>
                <a:prstClr val="black">
                  <a:tint val="75000"/>
                </a:prstClr>
              </a:solidFill>
            </a:endParaRPr>
          </a:p>
        </p:txBody>
      </p:sp>
    </p:spTree>
    <p:extLst>
      <p:ext uri="{BB962C8B-B14F-4D97-AF65-F5344CB8AC3E}">
        <p14:creationId xmlns:p14="http://schemas.microsoft.com/office/powerpoint/2010/main" val="2453539282"/>
      </p:ext>
    </p:extLst>
  </p:cSld>
  <p:clrMap bg1="lt1" tx1="dk1" bg2="lt2" tx2="dk2" accent1="accent1" accent2="accent2" accent3="accent3" accent4="accent4" accent5="accent5" accent6="accent6" hlink="hlink" folHlink="folHlink"/>
  <p:sldLayoutIdLst>
    <p:sldLayoutId id="2147483705" r:id="rId1"/>
    <p:sldLayoutId id="2147483706" r:id="rId2"/>
    <p:sldLayoutId id="2147483707" r:id="rId3"/>
    <p:sldLayoutId id="2147483708" r:id="rId4"/>
    <p:sldLayoutId id="2147483709" r:id="rId5"/>
    <p:sldLayoutId id="2147483710" r:id="rId6"/>
    <p:sldLayoutId id="2147483711" r:id="rId7"/>
    <p:sldLayoutId id="2147483712" r:id="rId8"/>
    <p:sldLayoutId id="2147483713" r:id="rId9"/>
    <p:sldLayoutId id="2147483714" r:id="rId10"/>
    <p:sldLayoutId id="2147483715"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defTabSz="914400"/>
            <a:fld id="{E0E0B255-96B4-40BB-A76D-823DACD53A71}" type="datetimeFigureOut">
              <a:rPr lang="en-US" smtClean="0">
                <a:solidFill>
                  <a:prstClr val="black">
                    <a:tint val="75000"/>
                  </a:prstClr>
                </a:solidFill>
              </a:rPr>
              <a:pPr defTabSz="914400"/>
              <a:t>3/27/2014</a:t>
            </a:fld>
            <a:endParaRPr lang="en-US">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defTabSz="914400"/>
            <a:endParaRPr lang="en-US">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defTabSz="914400"/>
            <a:fld id="{6F10D709-8BFD-42AF-910A-A37B7058CCC7}" type="slidenum">
              <a:rPr lang="en-US" smtClean="0">
                <a:solidFill>
                  <a:prstClr val="black">
                    <a:tint val="75000"/>
                  </a:prstClr>
                </a:solidFill>
              </a:rPr>
              <a:pPr defTabSz="914400"/>
              <a:t>‹#›</a:t>
            </a:fld>
            <a:endParaRPr lang="en-US">
              <a:solidFill>
                <a:prstClr val="black">
                  <a:tint val="75000"/>
                </a:prstClr>
              </a:solidFill>
            </a:endParaRPr>
          </a:p>
        </p:txBody>
      </p:sp>
    </p:spTree>
    <p:extLst>
      <p:ext uri="{BB962C8B-B14F-4D97-AF65-F5344CB8AC3E}">
        <p14:creationId xmlns:p14="http://schemas.microsoft.com/office/powerpoint/2010/main" val="1638461291"/>
      </p:ext>
    </p:extLst>
  </p:cSld>
  <p:clrMap bg1="lt1" tx1="dk1" bg2="lt2" tx2="dk2" accent1="accent1" accent2="accent2" accent3="accent3" accent4="accent4" accent5="accent5" accent6="accent6" hlink="hlink" folHlink="folHlink"/>
  <p:sldLayoutIdLst>
    <p:sldLayoutId id="2147483717" r:id="rId1"/>
    <p:sldLayoutId id="2147483718" r:id="rId2"/>
    <p:sldLayoutId id="2147483719" r:id="rId3"/>
    <p:sldLayoutId id="2147483720" r:id="rId4"/>
    <p:sldLayoutId id="2147483721" r:id="rId5"/>
    <p:sldLayoutId id="2147483722" r:id="rId6"/>
    <p:sldLayoutId id="2147483723" r:id="rId7"/>
    <p:sldLayoutId id="2147483724" r:id="rId8"/>
    <p:sldLayoutId id="2147483725" r:id="rId9"/>
    <p:sldLayoutId id="2147483726" r:id="rId10"/>
    <p:sldLayoutId id="214748372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9.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30.xml"/><Relationship Id="rId4" Type="http://schemas.openxmlformats.org/officeDocument/2006/relationships/image" Target="../media/image7.jpe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http://www.crossroadhw.nl/cms/images/man-reading-bible.jpg"/>
          <p:cNvPicPr>
            <a:picLocks noChangeAspect="1" noChangeArrowheads="1"/>
          </p:cNvPicPr>
          <p:nvPr/>
        </p:nvPicPr>
        <p:blipFill>
          <a:blip r:embed="rId2" cstate="print"/>
          <a:srcRect/>
          <a:stretch>
            <a:fillRect/>
          </a:stretch>
        </p:blipFill>
        <p:spPr bwMode="auto">
          <a:xfrm>
            <a:off x="4648200" y="0"/>
            <a:ext cx="4495800" cy="2078024"/>
          </a:xfrm>
          <a:prstGeom prst="rect">
            <a:avLst/>
          </a:prstGeom>
          <a:noFill/>
        </p:spPr>
      </p:pic>
      <p:sp>
        <p:nvSpPr>
          <p:cNvPr id="5" name="Rectangle 4"/>
          <p:cNvSpPr/>
          <p:nvPr/>
        </p:nvSpPr>
        <p:spPr>
          <a:xfrm>
            <a:off x="152400" y="644604"/>
            <a:ext cx="4419600" cy="1107996"/>
          </a:xfrm>
          <a:prstGeom prst="rect">
            <a:avLst/>
          </a:prstGeom>
          <a:noFill/>
        </p:spPr>
        <p:txBody>
          <a:bodyPr wrap="square" lIns="91440" tIns="45720" rIns="91440" bIns="45720">
            <a:prstTxWarp prst="textTriangleInverted">
              <a:avLst/>
            </a:prstTxWarp>
            <a:spAutoFit/>
            <a:scene3d>
              <a:camera prst="orthographicFront"/>
              <a:lightRig rig="threePt" dir="t"/>
            </a:scene3d>
            <a:sp3d extrusionH="57150">
              <a:bevelT w="38100" h="38100"/>
            </a:sp3d>
          </a:bodyPr>
          <a:lstStyle/>
          <a:p>
            <a:pPr algn="ctr" defTabSz="914400"/>
            <a:r>
              <a:rPr lang="en-US" sz="4800" b="1" dirty="0" smtClean="0">
                <a:ln w="18415" cmpd="sng">
                  <a:solidFill>
                    <a:srgbClr val="FFFFFF"/>
                  </a:solidFill>
                  <a:prstDash val="solid"/>
                </a:ln>
                <a:solidFill>
                  <a:srgbClr val="1F497D">
                    <a:lumMod val="40000"/>
                    <a:lumOff val="60000"/>
                  </a:srgbClr>
                </a:solidFill>
                <a:effectLst>
                  <a:outerShdw blurRad="63500" dir="3600000" algn="tl" rotWithShape="0">
                    <a:srgbClr val="000000">
                      <a:alpha val="70000"/>
                    </a:srgbClr>
                  </a:outerShdw>
                </a:effectLst>
              </a:rPr>
              <a:t>Matt. 16:13-18</a:t>
            </a:r>
            <a:endParaRPr lang="en-US" sz="4800" b="1" dirty="0">
              <a:ln w="18415" cmpd="sng">
                <a:solidFill>
                  <a:srgbClr val="FFFFFF"/>
                </a:solidFill>
                <a:prstDash val="solid"/>
              </a:ln>
              <a:solidFill>
                <a:srgbClr val="1F497D">
                  <a:lumMod val="40000"/>
                  <a:lumOff val="60000"/>
                </a:srgbClr>
              </a:solidFill>
              <a:effectLst>
                <a:outerShdw blurRad="63500" dir="3600000" algn="tl" rotWithShape="0">
                  <a:srgbClr val="000000">
                    <a:alpha val="70000"/>
                  </a:srgbClr>
                </a:outerShdw>
              </a:effectLst>
            </a:endParaRPr>
          </a:p>
        </p:txBody>
      </p:sp>
      <p:sp>
        <p:nvSpPr>
          <p:cNvPr id="6" name="TextBox 5"/>
          <p:cNvSpPr txBox="1"/>
          <p:nvPr/>
        </p:nvSpPr>
        <p:spPr>
          <a:xfrm>
            <a:off x="0" y="2419132"/>
            <a:ext cx="9144000" cy="4093428"/>
          </a:xfrm>
          <a:prstGeom prst="rect">
            <a:avLst/>
          </a:prstGeom>
          <a:noFill/>
        </p:spPr>
        <p:txBody>
          <a:bodyPr wrap="square" rtlCol="0">
            <a:spAutoFit/>
          </a:bodyPr>
          <a:lstStyle/>
          <a:p>
            <a:pPr algn="ctr" defTabSz="914400"/>
            <a:r>
              <a:rPr lang="en-US" sz="2600" b="1" dirty="0">
                <a:solidFill>
                  <a:prstClr val="white"/>
                </a:solidFill>
              </a:rPr>
              <a:t>Now when Jesus came into the district of Caesarea Philippi, he asked his disciples, “Who do people say that the Son of Man is?”  And they said, “Some say John the Baptist, others say Elijah, and others Jeremiah or one of the prophets.”  He said to them, “But who do you say that I am?”  Simon Peter replied, “You are the Christ, the Son of the living God.”  And Jesus answered him, “Blessed are you, Simon Bar-Jonah! For flesh and blood has not revealed this to you, but my Father who is in heaven.  And I tell you, you are Peter, and on this rock I will build my church, and the gates of hell shall not prevail against it</a:t>
            </a:r>
            <a:r>
              <a:rPr lang="en-US" sz="2600" b="1" dirty="0" smtClean="0">
                <a:solidFill>
                  <a:prstClr val="white"/>
                </a:solidFill>
              </a:rPr>
              <a:t>.</a:t>
            </a:r>
            <a:endParaRPr lang="en-US" sz="2600" b="1" dirty="0">
              <a:solidFill>
                <a:prstClr val="white"/>
              </a:solidFill>
            </a:endParaRPr>
          </a:p>
        </p:txBody>
      </p:sp>
    </p:spTree>
    <p:extLst>
      <p:ext uri="{BB962C8B-B14F-4D97-AF65-F5344CB8AC3E}">
        <p14:creationId xmlns:p14="http://schemas.microsoft.com/office/powerpoint/2010/main" val="476372846"/>
      </p:ext>
    </p:extLst>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1600" y="94489"/>
            <a:ext cx="8940800" cy="947927"/>
          </a:xfrm>
        </p:spPr>
        <p:txBody>
          <a:bodyPr>
            <a:noAutofit/>
          </a:bodyPr>
          <a:lstStyle/>
          <a:p>
            <a:pPr algn="ctr"/>
            <a:r>
              <a:rPr lang="en-US" sz="4800" b="1" u="sng" cap="small" dirty="0" smtClean="0">
                <a:solidFill>
                  <a:schemeClr val="accent1">
                    <a:lumMod val="40000"/>
                    <a:lumOff val="60000"/>
                  </a:schemeClr>
                </a:solidFill>
                <a:effectLst>
                  <a:outerShdw blurRad="38100" dist="38100" dir="2700000" algn="tl">
                    <a:srgbClr val="000000">
                      <a:alpha val="43137"/>
                    </a:srgbClr>
                  </a:outerShdw>
                </a:effectLst>
                <a:latin typeface="Corbel" panose="020B0503020204020204" pitchFamily="34" charset="0"/>
              </a:rPr>
              <a:t>What Is The Church Of Christ?</a:t>
            </a:r>
            <a:endParaRPr lang="en-US" sz="4800" b="1" u="sng" cap="small" dirty="0">
              <a:solidFill>
                <a:schemeClr val="accent1">
                  <a:lumMod val="40000"/>
                  <a:lumOff val="60000"/>
                </a:schemeClr>
              </a:solidFill>
              <a:effectLst>
                <a:outerShdw blurRad="38100" dist="38100" dir="2700000" algn="tl">
                  <a:srgbClr val="000000">
                    <a:alpha val="43137"/>
                  </a:srgbClr>
                </a:outerShdw>
              </a:effectLst>
              <a:latin typeface="Corbel" panose="020B0503020204020204" pitchFamily="34" charset="0"/>
            </a:endParaRPr>
          </a:p>
        </p:txBody>
      </p:sp>
      <p:sp>
        <p:nvSpPr>
          <p:cNvPr id="3" name="Content Placeholder 2"/>
          <p:cNvSpPr>
            <a:spLocks noGrp="1"/>
          </p:cNvSpPr>
          <p:nvPr>
            <p:ph idx="1"/>
          </p:nvPr>
        </p:nvSpPr>
        <p:spPr>
          <a:xfrm>
            <a:off x="101600" y="1143000"/>
            <a:ext cx="8940800" cy="5715000"/>
          </a:xfrm>
        </p:spPr>
        <p:txBody>
          <a:bodyPr anchor="t">
            <a:normAutofit/>
          </a:bodyPr>
          <a:lstStyle/>
          <a:p>
            <a:r>
              <a:rPr lang="en-US" sz="2800" b="1" dirty="0" smtClean="0"/>
              <a:t>Understanding the nature of the church of Christ:</a:t>
            </a:r>
          </a:p>
          <a:p>
            <a:pPr lvl="1"/>
            <a:r>
              <a:rPr lang="en-US" sz="2600" b="1" dirty="0" smtClean="0"/>
              <a:t>Jesus made a great promise about the church He would build and the foundation it would have (Matt. 16:16-18)</a:t>
            </a:r>
          </a:p>
          <a:p>
            <a:pPr lvl="2"/>
            <a:r>
              <a:rPr lang="en-US" sz="2400" b="1" dirty="0" smtClean="0"/>
              <a:t>A powerful confession – An expression of belief in Jesus’ 	identity and position and trust in Him</a:t>
            </a:r>
          </a:p>
          <a:p>
            <a:pPr lvl="2"/>
            <a:r>
              <a:rPr lang="en-US" sz="2400" b="1" dirty="0" smtClean="0"/>
              <a:t>A powerful provision – Jesus would build His church upon 	this foundation of faith.  Those who would be part of it 	would have the same kind of faith and confess it!</a:t>
            </a:r>
          </a:p>
          <a:p>
            <a:pPr lvl="2"/>
            <a:r>
              <a:rPr lang="en-US" sz="2400" b="1" dirty="0"/>
              <a:t> </a:t>
            </a:r>
            <a:r>
              <a:rPr lang="en-US" sz="2400" b="1" dirty="0" smtClean="0"/>
              <a:t>A powerful people – Gates of  Hades will not prevail 	against this people!   This doesn’t show God’s people on 	the defense, but on the attack!  (1 Corinthians 15:51-54)</a:t>
            </a:r>
          </a:p>
          <a:p>
            <a:pPr lvl="2"/>
            <a:r>
              <a:rPr lang="en-US" sz="2400" b="1" dirty="0" smtClean="0"/>
              <a:t>A powerful unity – This would be “MY” church.  One 	church.  One people.  One way.  One Savior!  (Eph. 4:4-6)</a:t>
            </a:r>
            <a:endParaRPr lang="en-US" sz="2400" b="1" dirty="0"/>
          </a:p>
        </p:txBody>
      </p:sp>
    </p:spTree>
    <p:extLst>
      <p:ext uri="{BB962C8B-B14F-4D97-AF65-F5344CB8AC3E}">
        <p14:creationId xmlns:p14="http://schemas.microsoft.com/office/powerpoint/2010/main" val="6751949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6"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6"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 calcmode="lin" valueType="num">
                                      <p:cBhvr additive="base">
                                        <p:cTn id="13" dur="500" fill="hold"/>
                                        <p:tgtEl>
                                          <p:spTgt spid="3">
                                            <p:txEl>
                                              <p:pRg st="3" end="3"/>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6"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6" fill="hold"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anim calcmode="lin" valueType="num">
                                      <p:cBhvr additive="base">
                                        <p:cTn id="25" dur="500" fill="hold"/>
                                        <p:tgtEl>
                                          <p:spTgt spid="3">
                                            <p:txEl>
                                              <p:pRg st="5" end="5"/>
                                            </p:txEl>
                                          </p:spTgt>
                                        </p:tgtEl>
                                        <p:attrNameLst>
                                          <p:attrName>ppt_x</p:attrName>
                                        </p:attrNameLst>
                                      </p:cBhvr>
                                      <p:tavLst>
                                        <p:tav tm="0">
                                          <p:val>
                                            <p:strVal val="1+#ppt_w/2"/>
                                          </p:val>
                                        </p:tav>
                                        <p:tav tm="100000">
                                          <p:val>
                                            <p:strVal val="#ppt_x"/>
                                          </p:val>
                                        </p:tav>
                                      </p:tavLst>
                                    </p:anim>
                                    <p:anim calcmode="lin" valueType="num">
                                      <p:cBhvr additive="base">
                                        <p:cTn id="26"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1600" y="94489"/>
            <a:ext cx="8940800" cy="947927"/>
          </a:xfrm>
        </p:spPr>
        <p:txBody>
          <a:bodyPr>
            <a:noAutofit/>
          </a:bodyPr>
          <a:lstStyle/>
          <a:p>
            <a:pPr algn="ctr"/>
            <a:r>
              <a:rPr lang="en-US" sz="4800" b="1" u="sng" cap="small" dirty="0" smtClean="0">
                <a:solidFill>
                  <a:schemeClr val="accent1">
                    <a:lumMod val="40000"/>
                    <a:lumOff val="60000"/>
                  </a:schemeClr>
                </a:solidFill>
                <a:effectLst>
                  <a:outerShdw blurRad="38100" dist="38100" dir="2700000" algn="tl">
                    <a:srgbClr val="000000">
                      <a:alpha val="43137"/>
                    </a:srgbClr>
                  </a:outerShdw>
                </a:effectLst>
                <a:latin typeface="Corbel" panose="020B0503020204020204" pitchFamily="34" charset="0"/>
              </a:rPr>
              <a:t>What Is The Church Of Christ?</a:t>
            </a:r>
            <a:endParaRPr lang="en-US" sz="4800" b="1" u="sng" cap="small" dirty="0">
              <a:solidFill>
                <a:schemeClr val="accent1">
                  <a:lumMod val="40000"/>
                  <a:lumOff val="60000"/>
                </a:schemeClr>
              </a:solidFill>
              <a:effectLst>
                <a:outerShdw blurRad="38100" dist="38100" dir="2700000" algn="tl">
                  <a:srgbClr val="000000">
                    <a:alpha val="43137"/>
                  </a:srgbClr>
                </a:outerShdw>
              </a:effectLst>
              <a:latin typeface="Corbel" panose="020B0503020204020204" pitchFamily="34" charset="0"/>
            </a:endParaRPr>
          </a:p>
        </p:txBody>
      </p:sp>
      <p:sp>
        <p:nvSpPr>
          <p:cNvPr id="3" name="Content Placeholder 2"/>
          <p:cNvSpPr>
            <a:spLocks noGrp="1"/>
          </p:cNvSpPr>
          <p:nvPr>
            <p:ph idx="1"/>
          </p:nvPr>
        </p:nvSpPr>
        <p:spPr>
          <a:xfrm>
            <a:off x="101600" y="1143000"/>
            <a:ext cx="8940800" cy="5715000"/>
          </a:xfrm>
        </p:spPr>
        <p:txBody>
          <a:bodyPr anchor="t">
            <a:normAutofit/>
          </a:bodyPr>
          <a:lstStyle/>
          <a:p>
            <a:r>
              <a:rPr lang="en-US" sz="2800" b="1" dirty="0" smtClean="0"/>
              <a:t>Understanding the nature of the church of Christ:</a:t>
            </a:r>
          </a:p>
          <a:p>
            <a:pPr lvl="1"/>
            <a:r>
              <a:rPr lang="en-US" sz="2600" b="1" dirty="0" smtClean="0"/>
              <a:t>The writer of Hebrews paints a glorious picture of this body as it exists in two realms (Hebrews 12:22-24)</a:t>
            </a:r>
          </a:p>
          <a:p>
            <a:pPr lvl="2"/>
            <a:r>
              <a:rPr lang="en-US" sz="2400" b="1" dirty="0" smtClean="0"/>
              <a:t>See how he says, “The assembly of the firstborn” – Church!</a:t>
            </a:r>
          </a:p>
          <a:p>
            <a:pPr lvl="2"/>
            <a:r>
              <a:rPr lang="en-US" sz="2400" b="1" dirty="0" smtClean="0"/>
              <a:t>This group transcends time and space.  People in Heaven 	and on Earth.  Saints of all dispensations.  On this 	mountain you find angels, the blood, &amp; Jesus!</a:t>
            </a:r>
          </a:p>
          <a:p>
            <a:pPr lvl="2"/>
            <a:r>
              <a:rPr lang="en-US" sz="2400" b="1" dirty="0"/>
              <a:t> </a:t>
            </a:r>
            <a:r>
              <a:rPr lang="en-US" sz="2400" b="1" dirty="0" smtClean="0"/>
              <a:t>To be a part of this body is to be a part of something much 	greater than this life or this world.  It’s eternal.  It’s 	something that’s unconquerable.  Security, hope, strength</a:t>
            </a:r>
            <a:endParaRPr lang="en-US" sz="2400" b="1" dirty="0"/>
          </a:p>
        </p:txBody>
      </p:sp>
    </p:spTree>
    <p:extLst>
      <p:ext uri="{BB962C8B-B14F-4D97-AF65-F5344CB8AC3E}">
        <p14:creationId xmlns:p14="http://schemas.microsoft.com/office/powerpoint/2010/main" val="4674436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6"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6"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 calcmode="lin" valueType="num">
                                      <p:cBhvr additive="base">
                                        <p:cTn id="13" dur="500" fill="hold"/>
                                        <p:tgtEl>
                                          <p:spTgt spid="3">
                                            <p:txEl>
                                              <p:pRg st="3" end="3"/>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6"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1600" y="94489"/>
            <a:ext cx="8940800" cy="947927"/>
          </a:xfrm>
        </p:spPr>
        <p:txBody>
          <a:bodyPr>
            <a:noAutofit/>
          </a:bodyPr>
          <a:lstStyle/>
          <a:p>
            <a:pPr algn="ctr"/>
            <a:r>
              <a:rPr lang="en-US" sz="4800" b="1" u="sng" cap="small" dirty="0" smtClean="0">
                <a:solidFill>
                  <a:schemeClr val="accent1">
                    <a:lumMod val="40000"/>
                    <a:lumOff val="60000"/>
                  </a:schemeClr>
                </a:solidFill>
                <a:effectLst>
                  <a:outerShdw blurRad="38100" dist="38100" dir="2700000" algn="tl">
                    <a:srgbClr val="000000">
                      <a:alpha val="43137"/>
                    </a:srgbClr>
                  </a:outerShdw>
                </a:effectLst>
                <a:latin typeface="Corbel" panose="020B0503020204020204" pitchFamily="34" charset="0"/>
              </a:rPr>
              <a:t>What Is The Church Of Christ?</a:t>
            </a:r>
            <a:endParaRPr lang="en-US" sz="4800" b="1" u="sng" cap="small" dirty="0">
              <a:solidFill>
                <a:schemeClr val="accent1">
                  <a:lumMod val="40000"/>
                  <a:lumOff val="60000"/>
                </a:schemeClr>
              </a:solidFill>
              <a:effectLst>
                <a:outerShdw blurRad="38100" dist="38100" dir="2700000" algn="tl">
                  <a:srgbClr val="000000">
                    <a:alpha val="43137"/>
                  </a:srgbClr>
                </a:outerShdw>
              </a:effectLst>
              <a:latin typeface="Corbel" panose="020B0503020204020204" pitchFamily="34" charset="0"/>
            </a:endParaRPr>
          </a:p>
        </p:txBody>
      </p:sp>
      <p:sp>
        <p:nvSpPr>
          <p:cNvPr id="3" name="Content Placeholder 2"/>
          <p:cNvSpPr>
            <a:spLocks noGrp="1"/>
          </p:cNvSpPr>
          <p:nvPr>
            <p:ph idx="1"/>
          </p:nvPr>
        </p:nvSpPr>
        <p:spPr>
          <a:xfrm>
            <a:off x="101600" y="1143000"/>
            <a:ext cx="8940800" cy="5715000"/>
          </a:xfrm>
        </p:spPr>
        <p:txBody>
          <a:bodyPr anchor="t">
            <a:normAutofit/>
          </a:bodyPr>
          <a:lstStyle/>
          <a:p>
            <a:r>
              <a:rPr lang="en-US" sz="2800" b="1" dirty="0" smtClean="0"/>
              <a:t>Applying A More Biblical Understanding Of This Church:</a:t>
            </a:r>
          </a:p>
          <a:p>
            <a:pPr lvl="1"/>
            <a:r>
              <a:rPr lang="en-US" sz="2600" b="1" dirty="0" smtClean="0"/>
              <a:t>We need to be careful to be accurate, clear, &amp; thoughtful in our words to others (I Cor. 14:23)</a:t>
            </a:r>
          </a:p>
          <a:p>
            <a:pPr lvl="2"/>
            <a:r>
              <a:rPr lang="en-US" sz="2200" b="1" dirty="0"/>
              <a:t> </a:t>
            </a:r>
            <a:r>
              <a:rPr lang="en-US" sz="2200" b="1" dirty="0" smtClean="0"/>
              <a:t>“Insider Language” is a real thing – Not everyone understands.  	Not everyone uses the same terms the same way.</a:t>
            </a:r>
          </a:p>
          <a:p>
            <a:pPr lvl="2"/>
            <a:r>
              <a:rPr lang="en-US" sz="2200" b="1" dirty="0"/>
              <a:t> </a:t>
            </a:r>
            <a:r>
              <a:rPr lang="en-US" sz="2200" b="1" dirty="0" smtClean="0"/>
              <a:t>When we talk collectively about this church are we really 	thinking about a bunch of local churches?  Do we use it in a 	sectarian way to describe what kind of Christian we are?  Is this 	church drifting?  What does this church believe and practice?  	Was this church restored during the 1800’s? </a:t>
            </a:r>
          </a:p>
          <a:p>
            <a:pPr lvl="2"/>
            <a:r>
              <a:rPr lang="en-US" sz="2200" b="1" dirty="0"/>
              <a:t> </a:t>
            </a:r>
            <a:r>
              <a:rPr lang="en-US" sz="2200" b="1" dirty="0" smtClean="0"/>
              <a:t>Sometimes when attempting to address the problem of 	denominationalism we leave a sectarian impression about it</a:t>
            </a:r>
          </a:p>
          <a:p>
            <a:pPr lvl="2"/>
            <a:r>
              <a:rPr lang="en-US" sz="2200" b="1" dirty="0"/>
              <a:t> </a:t>
            </a:r>
            <a:r>
              <a:rPr lang="en-US" sz="2200" b="1" dirty="0" smtClean="0"/>
              <a:t>“Church of Christ” magazines, schools, materials, bookstores? </a:t>
            </a:r>
            <a:endParaRPr lang="en-US" sz="2200" b="1" dirty="0"/>
          </a:p>
        </p:txBody>
      </p:sp>
    </p:spTree>
    <p:extLst>
      <p:ext uri="{BB962C8B-B14F-4D97-AF65-F5344CB8AC3E}">
        <p14:creationId xmlns:p14="http://schemas.microsoft.com/office/powerpoint/2010/main" val="23536769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6"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6"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6"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1+#ppt_w/2"/>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6" fill="hold"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500" fill="hold"/>
                                        <p:tgtEl>
                                          <p:spTgt spid="3">
                                            <p:txEl>
                                              <p:pRg st="5" end="5"/>
                                            </p:txEl>
                                          </p:spTgt>
                                        </p:tgtEl>
                                        <p:attrNameLst>
                                          <p:attrName>ppt_x</p:attrName>
                                        </p:attrNameLst>
                                      </p:cBhvr>
                                      <p:tavLst>
                                        <p:tav tm="0">
                                          <p:val>
                                            <p:strVal val="1+#ppt_w/2"/>
                                          </p:val>
                                        </p:tav>
                                        <p:tav tm="100000">
                                          <p:val>
                                            <p:strVal val="#ppt_x"/>
                                          </p:val>
                                        </p:tav>
                                      </p:tavLst>
                                    </p:anim>
                                    <p:anim calcmode="lin" valueType="num">
                                      <p:cBhvr additive="base">
                                        <p:cTn id="32"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1600" y="94489"/>
            <a:ext cx="8940800" cy="947927"/>
          </a:xfrm>
        </p:spPr>
        <p:txBody>
          <a:bodyPr>
            <a:noAutofit/>
          </a:bodyPr>
          <a:lstStyle/>
          <a:p>
            <a:pPr algn="ctr"/>
            <a:r>
              <a:rPr lang="en-US" sz="4800" b="1" u="sng" cap="small" dirty="0" smtClean="0">
                <a:solidFill>
                  <a:schemeClr val="accent1">
                    <a:lumMod val="40000"/>
                    <a:lumOff val="60000"/>
                  </a:schemeClr>
                </a:solidFill>
                <a:effectLst>
                  <a:outerShdw blurRad="38100" dist="38100" dir="2700000" algn="tl">
                    <a:srgbClr val="000000">
                      <a:alpha val="43137"/>
                    </a:srgbClr>
                  </a:outerShdw>
                </a:effectLst>
                <a:latin typeface="Corbel" panose="020B0503020204020204" pitchFamily="34" charset="0"/>
              </a:rPr>
              <a:t>What Is The Church Of Christ?</a:t>
            </a:r>
            <a:endParaRPr lang="en-US" sz="4800" b="1" u="sng" cap="small" dirty="0">
              <a:solidFill>
                <a:schemeClr val="accent1">
                  <a:lumMod val="40000"/>
                  <a:lumOff val="60000"/>
                </a:schemeClr>
              </a:solidFill>
              <a:effectLst>
                <a:outerShdw blurRad="38100" dist="38100" dir="2700000" algn="tl">
                  <a:srgbClr val="000000">
                    <a:alpha val="43137"/>
                  </a:srgbClr>
                </a:outerShdw>
              </a:effectLst>
              <a:latin typeface="Corbel" panose="020B0503020204020204" pitchFamily="34" charset="0"/>
            </a:endParaRPr>
          </a:p>
        </p:txBody>
      </p:sp>
      <p:sp>
        <p:nvSpPr>
          <p:cNvPr id="3" name="Content Placeholder 2"/>
          <p:cNvSpPr>
            <a:spLocks noGrp="1"/>
          </p:cNvSpPr>
          <p:nvPr>
            <p:ph idx="1"/>
          </p:nvPr>
        </p:nvSpPr>
        <p:spPr>
          <a:xfrm>
            <a:off x="101600" y="1143000"/>
            <a:ext cx="8940800" cy="5715000"/>
          </a:xfrm>
        </p:spPr>
        <p:txBody>
          <a:bodyPr anchor="t">
            <a:normAutofit/>
          </a:bodyPr>
          <a:lstStyle/>
          <a:p>
            <a:r>
              <a:rPr lang="en-US" sz="2800" b="1" dirty="0" smtClean="0"/>
              <a:t>Applying A More Biblical Understanding Of This Church:</a:t>
            </a:r>
          </a:p>
          <a:p>
            <a:pPr lvl="1"/>
            <a:r>
              <a:rPr lang="en-US" sz="2600" b="1" dirty="0" smtClean="0"/>
              <a:t>Having this understanding and explaining it to others helps when trying to teach others</a:t>
            </a:r>
            <a:r>
              <a:rPr lang="en-US" sz="2600" b="1" dirty="0"/>
              <a:t> </a:t>
            </a:r>
            <a:r>
              <a:rPr lang="en-US" sz="2600" b="1" dirty="0" smtClean="0"/>
              <a:t>(Acts 2:38, 41, 47)</a:t>
            </a:r>
          </a:p>
          <a:p>
            <a:pPr lvl="2"/>
            <a:r>
              <a:rPr lang="en-US" sz="2200" b="1" dirty="0" smtClean="0"/>
              <a:t>The question, “Will only members of the church of Christ be 	saved?” is often an escape mechanism, intentionally emotional, 	Biblically dishonest, and incredibly unfair.   But it gets asked! </a:t>
            </a:r>
          </a:p>
          <a:p>
            <a:pPr lvl="2"/>
            <a:r>
              <a:rPr lang="en-US" sz="2200" b="1" dirty="0" smtClean="0"/>
              <a:t>If you understand what this church is, then you  are basically 	asking, “Will only saved people be saved?”   Are local churches 	where salvation is found?  No!  It’s in the body of Christ! </a:t>
            </a:r>
          </a:p>
          <a:p>
            <a:pPr lvl="2"/>
            <a:r>
              <a:rPr lang="en-US" sz="2200" b="1" dirty="0" smtClean="0"/>
              <a:t>Day of Pentecost – Gospel preached.  People believe and seek 	salvation.  Told to repent and be baptized to be saved.  They do 	that.  Then God added the saved to the number every day! </a:t>
            </a:r>
          </a:p>
          <a:p>
            <a:pPr lvl="2"/>
            <a:r>
              <a:rPr lang="en-US" sz="2200" b="1" dirty="0"/>
              <a:t> </a:t>
            </a:r>
            <a:r>
              <a:rPr lang="en-US" sz="2200" b="1" dirty="0" smtClean="0"/>
              <a:t>We aren’t trying to convert people to our church, but to Christ.  	Many efforts to teach go awry due to misplaced focus!</a:t>
            </a:r>
            <a:endParaRPr lang="en-US" sz="2200" b="1" dirty="0"/>
          </a:p>
        </p:txBody>
      </p:sp>
    </p:spTree>
    <p:extLst>
      <p:ext uri="{BB962C8B-B14F-4D97-AF65-F5344CB8AC3E}">
        <p14:creationId xmlns:p14="http://schemas.microsoft.com/office/powerpoint/2010/main" val="11512187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6"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6"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 calcmode="lin" valueType="num">
                                      <p:cBhvr additive="base">
                                        <p:cTn id="13" dur="500" fill="hold"/>
                                        <p:tgtEl>
                                          <p:spTgt spid="3">
                                            <p:txEl>
                                              <p:pRg st="3" end="3"/>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6"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6" fill="hold"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anim calcmode="lin" valueType="num">
                                      <p:cBhvr additive="base">
                                        <p:cTn id="25" dur="500" fill="hold"/>
                                        <p:tgtEl>
                                          <p:spTgt spid="3">
                                            <p:txEl>
                                              <p:pRg st="5" end="5"/>
                                            </p:txEl>
                                          </p:spTgt>
                                        </p:tgtEl>
                                        <p:attrNameLst>
                                          <p:attrName>ppt_x</p:attrName>
                                        </p:attrNameLst>
                                      </p:cBhvr>
                                      <p:tavLst>
                                        <p:tav tm="0">
                                          <p:val>
                                            <p:strVal val="1+#ppt_w/2"/>
                                          </p:val>
                                        </p:tav>
                                        <p:tav tm="100000">
                                          <p:val>
                                            <p:strVal val="#ppt_x"/>
                                          </p:val>
                                        </p:tav>
                                      </p:tavLst>
                                    </p:anim>
                                    <p:anim calcmode="lin" valueType="num">
                                      <p:cBhvr additive="base">
                                        <p:cTn id="26"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1600" y="94489"/>
            <a:ext cx="8940800" cy="947927"/>
          </a:xfrm>
        </p:spPr>
        <p:txBody>
          <a:bodyPr>
            <a:noAutofit/>
          </a:bodyPr>
          <a:lstStyle/>
          <a:p>
            <a:pPr algn="ctr"/>
            <a:r>
              <a:rPr lang="en-US" sz="4800" b="1" u="sng" cap="small" dirty="0" smtClean="0">
                <a:solidFill>
                  <a:schemeClr val="accent1">
                    <a:lumMod val="40000"/>
                    <a:lumOff val="60000"/>
                  </a:schemeClr>
                </a:solidFill>
                <a:effectLst>
                  <a:outerShdw blurRad="38100" dist="38100" dir="2700000" algn="tl">
                    <a:srgbClr val="000000">
                      <a:alpha val="43137"/>
                    </a:srgbClr>
                  </a:outerShdw>
                </a:effectLst>
                <a:latin typeface="Corbel" panose="020B0503020204020204" pitchFamily="34" charset="0"/>
              </a:rPr>
              <a:t>What Is The Church Of Christ?</a:t>
            </a:r>
            <a:endParaRPr lang="en-US" sz="4800" b="1" u="sng" cap="small" dirty="0">
              <a:solidFill>
                <a:schemeClr val="accent1">
                  <a:lumMod val="40000"/>
                  <a:lumOff val="60000"/>
                </a:schemeClr>
              </a:solidFill>
              <a:effectLst>
                <a:outerShdw blurRad="38100" dist="38100" dir="2700000" algn="tl">
                  <a:srgbClr val="000000">
                    <a:alpha val="43137"/>
                  </a:srgbClr>
                </a:outerShdw>
              </a:effectLst>
              <a:latin typeface="Corbel" panose="020B0503020204020204" pitchFamily="34" charset="0"/>
            </a:endParaRPr>
          </a:p>
        </p:txBody>
      </p:sp>
      <p:sp>
        <p:nvSpPr>
          <p:cNvPr id="3" name="Content Placeholder 2"/>
          <p:cNvSpPr>
            <a:spLocks noGrp="1"/>
          </p:cNvSpPr>
          <p:nvPr>
            <p:ph idx="1"/>
          </p:nvPr>
        </p:nvSpPr>
        <p:spPr>
          <a:xfrm>
            <a:off x="101600" y="1143000"/>
            <a:ext cx="8940800" cy="5715000"/>
          </a:xfrm>
        </p:spPr>
        <p:txBody>
          <a:bodyPr anchor="t">
            <a:normAutofit/>
          </a:bodyPr>
          <a:lstStyle/>
          <a:p>
            <a:r>
              <a:rPr lang="en-US" sz="2800" b="1" dirty="0" smtClean="0"/>
              <a:t>Applying A More Biblical Understanding Of This Church:</a:t>
            </a:r>
          </a:p>
          <a:p>
            <a:pPr lvl="1"/>
            <a:r>
              <a:rPr lang="en-US" sz="2600" b="1" dirty="0" smtClean="0"/>
              <a:t>We should have a much greater appreciation of the body of which we are a members (Rev 21:9ff; Heb 12:25, 28-29)</a:t>
            </a:r>
          </a:p>
          <a:p>
            <a:pPr lvl="2"/>
            <a:r>
              <a:rPr lang="en-US" sz="2200" b="1" dirty="0" smtClean="0"/>
              <a:t>Grace!  It is an immeasurable blessing and privilege to be a part 	of this body.  We don’t deserve it.  --- Rags To Riches ---</a:t>
            </a:r>
          </a:p>
          <a:p>
            <a:pPr lvl="2"/>
            <a:r>
              <a:rPr lang="en-US" sz="2200" b="1" dirty="0" smtClean="0"/>
              <a:t>Jesus shows John in Revelation the beauty, worth, and 	importance He places upon His people.  </a:t>
            </a:r>
          </a:p>
          <a:p>
            <a:pPr lvl="2"/>
            <a:r>
              <a:rPr lang="en-US" sz="2200" b="1" dirty="0" smtClean="0"/>
              <a:t>Hebrews “so what” – Obey His voice with reverence!  Have a 	thankfulness that is manifest in your worship.  Don’t give it up!</a:t>
            </a:r>
          </a:p>
          <a:p>
            <a:pPr lvl="2"/>
            <a:r>
              <a:rPr lang="en-US" sz="2200" b="1" dirty="0"/>
              <a:t> </a:t>
            </a:r>
            <a:r>
              <a:rPr lang="en-US" sz="2200" b="1" dirty="0" smtClean="0"/>
              <a:t>If we envision this church as a collection of local churches, we 	won’t have the awe we should be possessed with!   When the 	glory in our hearts fades, so will our faithfulness! </a:t>
            </a:r>
            <a:endParaRPr lang="en-US" sz="2200" b="1" dirty="0"/>
          </a:p>
        </p:txBody>
      </p:sp>
    </p:spTree>
    <p:extLst>
      <p:ext uri="{BB962C8B-B14F-4D97-AF65-F5344CB8AC3E}">
        <p14:creationId xmlns:p14="http://schemas.microsoft.com/office/powerpoint/2010/main" val="10494369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6"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6"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 calcmode="lin" valueType="num">
                                      <p:cBhvr additive="base">
                                        <p:cTn id="13" dur="500" fill="hold"/>
                                        <p:tgtEl>
                                          <p:spTgt spid="3">
                                            <p:txEl>
                                              <p:pRg st="3" end="3"/>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6"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6" fill="hold"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anim calcmode="lin" valueType="num">
                                      <p:cBhvr additive="base">
                                        <p:cTn id="25" dur="500" fill="hold"/>
                                        <p:tgtEl>
                                          <p:spTgt spid="3">
                                            <p:txEl>
                                              <p:pRg st="5" end="5"/>
                                            </p:txEl>
                                          </p:spTgt>
                                        </p:tgtEl>
                                        <p:attrNameLst>
                                          <p:attrName>ppt_x</p:attrName>
                                        </p:attrNameLst>
                                      </p:cBhvr>
                                      <p:tavLst>
                                        <p:tav tm="0">
                                          <p:val>
                                            <p:strVal val="1+#ppt_w/2"/>
                                          </p:val>
                                        </p:tav>
                                        <p:tav tm="100000">
                                          <p:val>
                                            <p:strVal val="#ppt_x"/>
                                          </p:val>
                                        </p:tav>
                                      </p:tavLst>
                                    </p:anim>
                                    <p:anim calcmode="lin" valueType="num">
                                      <p:cBhvr additive="base">
                                        <p:cTn id="26"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1600" y="94489"/>
            <a:ext cx="8940800" cy="947927"/>
          </a:xfrm>
        </p:spPr>
        <p:txBody>
          <a:bodyPr>
            <a:noAutofit/>
          </a:bodyPr>
          <a:lstStyle/>
          <a:p>
            <a:pPr algn="ctr"/>
            <a:r>
              <a:rPr lang="en-US" sz="4800" b="1" u="sng" cap="small" dirty="0" smtClean="0">
                <a:solidFill>
                  <a:schemeClr val="accent1">
                    <a:lumMod val="40000"/>
                    <a:lumOff val="60000"/>
                  </a:schemeClr>
                </a:solidFill>
                <a:effectLst>
                  <a:outerShdw blurRad="38100" dist="38100" dir="2700000" algn="tl">
                    <a:srgbClr val="000000">
                      <a:alpha val="43137"/>
                    </a:srgbClr>
                  </a:outerShdw>
                </a:effectLst>
                <a:latin typeface="Corbel" panose="020B0503020204020204" pitchFamily="34" charset="0"/>
              </a:rPr>
              <a:t>What Is The Church Of Christ?</a:t>
            </a:r>
            <a:endParaRPr lang="en-US" sz="4800" b="1" u="sng" cap="small" dirty="0">
              <a:solidFill>
                <a:schemeClr val="accent1">
                  <a:lumMod val="40000"/>
                  <a:lumOff val="60000"/>
                </a:schemeClr>
              </a:solidFill>
              <a:effectLst>
                <a:outerShdw blurRad="38100" dist="38100" dir="2700000" algn="tl">
                  <a:srgbClr val="000000">
                    <a:alpha val="43137"/>
                  </a:srgbClr>
                </a:outerShdw>
              </a:effectLst>
              <a:latin typeface="Corbel" panose="020B0503020204020204" pitchFamily="34" charset="0"/>
            </a:endParaRPr>
          </a:p>
        </p:txBody>
      </p:sp>
      <p:sp>
        <p:nvSpPr>
          <p:cNvPr id="3" name="Content Placeholder 2"/>
          <p:cNvSpPr>
            <a:spLocks noGrp="1"/>
          </p:cNvSpPr>
          <p:nvPr>
            <p:ph idx="1"/>
          </p:nvPr>
        </p:nvSpPr>
        <p:spPr>
          <a:xfrm>
            <a:off x="101600" y="1115568"/>
            <a:ext cx="8940800" cy="5715000"/>
          </a:xfrm>
        </p:spPr>
        <p:txBody>
          <a:bodyPr anchor="t">
            <a:normAutofit/>
          </a:bodyPr>
          <a:lstStyle/>
          <a:p>
            <a:r>
              <a:rPr lang="en-US" sz="2800" b="1" dirty="0" smtClean="0"/>
              <a:t>Applying A More Biblical Understanding Of This Church:</a:t>
            </a:r>
          </a:p>
          <a:p>
            <a:pPr lvl="1"/>
            <a:r>
              <a:rPr lang="en-US" sz="2600" b="1" dirty="0" smtClean="0"/>
              <a:t>How does a person join this great body? </a:t>
            </a:r>
          </a:p>
          <a:p>
            <a:pPr lvl="2"/>
            <a:r>
              <a:rPr lang="en-US" sz="2200" b="1" dirty="0" smtClean="0"/>
              <a:t>Not through a local church, religious group, or decision of man.  	This is Christ’s church, His body, and only He can add you! </a:t>
            </a:r>
          </a:p>
          <a:p>
            <a:pPr lvl="2"/>
            <a:r>
              <a:rPr lang="en-US" sz="2200" b="1" dirty="0"/>
              <a:t> </a:t>
            </a:r>
            <a:r>
              <a:rPr lang="en-US" sz="2200" b="1" dirty="0" smtClean="0"/>
              <a:t>If this is simply a group of all of the saved, then we simply have 	to determine how or when a person becomes saved! </a:t>
            </a:r>
          </a:p>
          <a:p>
            <a:pPr lvl="2"/>
            <a:r>
              <a:rPr lang="en-US" sz="2200" b="1" dirty="0"/>
              <a:t> </a:t>
            </a:r>
            <a:r>
              <a:rPr lang="en-US" sz="2200" b="1" dirty="0" smtClean="0"/>
              <a:t>Again, Acts 2 – Prophets spoke that it’d be a day of salvation.  	Jesus is preached.  They believe.  They were told to repent &amp; be	baptized for forgiveness of sins.  They were then implored to be 	saved. Then they were baptized.  Then said to be saved.</a:t>
            </a:r>
          </a:p>
          <a:p>
            <a:pPr lvl="2"/>
            <a:r>
              <a:rPr lang="en-US" sz="2200" b="1" dirty="0"/>
              <a:t> </a:t>
            </a:r>
            <a:r>
              <a:rPr lang="en-US" sz="2200" b="1" dirty="0" smtClean="0"/>
              <a:t>Compare:  Eph. 2:4-10; Gal. 3:26-27; Rom 6:3-4; 1 Cor. 12:13</a:t>
            </a:r>
          </a:p>
          <a:p>
            <a:pPr lvl="2"/>
            <a:r>
              <a:rPr lang="en-US" sz="2200" b="1" dirty="0"/>
              <a:t> </a:t>
            </a:r>
            <a:r>
              <a:rPr lang="en-US" sz="2200" b="1" dirty="0" smtClean="0"/>
              <a:t>By doing this, a person isn’t joining a specific local church.  God 	adds them to His church.  A saved person may choose to join a 	local church, but that’s secondary to being in this body! </a:t>
            </a:r>
            <a:endParaRPr lang="en-US" sz="2200" b="1" dirty="0"/>
          </a:p>
        </p:txBody>
      </p:sp>
    </p:spTree>
    <p:extLst>
      <p:ext uri="{BB962C8B-B14F-4D97-AF65-F5344CB8AC3E}">
        <p14:creationId xmlns:p14="http://schemas.microsoft.com/office/powerpoint/2010/main" val="31994237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6"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6"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 calcmode="lin" valueType="num">
                                      <p:cBhvr additive="base">
                                        <p:cTn id="13" dur="500" fill="hold"/>
                                        <p:tgtEl>
                                          <p:spTgt spid="3">
                                            <p:txEl>
                                              <p:pRg st="3" end="3"/>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6"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6" fill="hold"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anim calcmode="lin" valueType="num">
                                      <p:cBhvr additive="base">
                                        <p:cTn id="25" dur="500" fill="hold"/>
                                        <p:tgtEl>
                                          <p:spTgt spid="3">
                                            <p:txEl>
                                              <p:pRg st="5" end="5"/>
                                            </p:txEl>
                                          </p:spTgt>
                                        </p:tgtEl>
                                        <p:attrNameLst>
                                          <p:attrName>ppt_x</p:attrName>
                                        </p:attrNameLst>
                                      </p:cBhvr>
                                      <p:tavLst>
                                        <p:tav tm="0">
                                          <p:val>
                                            <p:strVal val="1+#ppt_w/2"/>
                                          </p:val>
                                        </p:tav>
                                        <p:tav tm="100000">
                                          <p:val>
                                            <p:strVal val="#ppt_x"/>
                                          </p:val>
                                        </p:tav>
                                      </p:tavLst>
                                    </p:anim>
                                    <p:anim calcmode="lin" valueType="num">
                                      <p:cBhvr additive="base">
                                        <p:cTn id="26"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6"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 calcmode="lin" valueType="num">
                                      <p:cBhvr additive="base">
                                        <p:cTn id="31" dur="500" fill="hold"/>
                                        <p:tgtEl>
                                          <p:spTgt spid="3">
                                            <p:txEl>
                                              <p:pRg st="6" end="6"/>
                                            </p:txEl>
                                          </p:spTgt>
                                        </p:tgtEl>
                                        <p:attrNameLst>
                                          <p:attrName>ppt_x</p:attrName>
                                        </p:attrNameLst>
                                      </p:cBhvr>
                                      <p:tavLst>
                                        <p:tav tm="0">
                                          <p:val>
                                            <p:strVal val="1+#ppt_w/2"/>
                                          </p:val>
                                        </p:tav>
                                        <p:tav tm="100000">
                                          <p:val>
                                            <p:strVal val="#ppt_x"/>
                                          </p:val>
                                        </p:tav>
                                      </p:tavLst>
                                    </p:anim>
                                    <p:anim calcmode="lin" valueType="num">
                                      <p:cBhvr additive="base">
                                        <p:cTn id="32"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4243632805"/>
      </p:ext>
    </p:extLst>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2">
            <a:lumMod val="25000"/>
          </a:schemeClr>
        </a:solidFill>
        <a:effectLst/>
      </p:bgPr>
    </p:bg>
    <p:spTree>
      <p:nvGrpSpPr>
        <p:cNvPr id="1" name=""/>
        <p:cNvGrpSpPr/>
        <p:nvPr/>
      </p:nvGrpSpPr>
      <p:grpSpPr>
        <a:xfrm>
          <a:off x="0" y="0"/>
          <a:ext cx="0" cy="0"/>
          <a:chOff x="0" y="0"/>
          <a:chExt cx="0" cy="0"/>
        </a:xfrm>
      </p:grpSpPr>
      <p:pic>
        <p:nvPicPr>
          <p:cNvPr id="1032" name="Picture 8" descr="http://historicconnections.webs.com/Crucifixion%20Nails%20Hammer.JPG"/>
          <p:cNvPicPr>
            <a:picLocks noChangeAspect="1" noChangeArrowheads="1"/>
          </p:cNvPicPr>
          <p:nvPr/>
        </p:nvPicPr>
        <p:blipFill>
          <a:blip r:embed="rId2" cstate="print"/>
          <a:srcRect/>
          <a:stretch>
            <a:fillRect/>
          </a:stretch>
        </p:blipFill>
        <p:spPr bwMode="auto">
          <a:xfrm>
            <a:off x="304800" y="76200"/>
            <a:ext cx="3733800" cy="2343151"/>
          </a:xfrm>
          <a:prstGeom prst="rect">
            <a:avLst/>
          </a:prstGeom>
          <a:solidFill>
            <a:srgbClr val="000000">
              <a:shade val="95000"/>
            </a:srgbClr>
          </a:solidFill>
          <a:ln w="76200" cap="sq">
            <a:solidFill>
              <a:schemeClr val="bg2">
                <a:lumMod val="75000"/>
              </a:schemeClr>
            </a:solidFill>
            <a:miter lim="800000"/>
          </a:ln>
          <a:effectLst>
            <a:outerShdw blurRad="254000" dist="190500" dir="2700000" sy="90000" algn="bl" rotWithShape="0">
              <a:srgbClr val="000000">
                <a:alpha val="40000"/>
              </a:srgbClr>
            </a:outerShdw>
          </a:effectLst>
        </p:spPr>
      </p:pic>
      <p:pic>
        <p:nvPicPr>
          <p:cNvPr id="1030" name="Picture 6" descr="http://www.adcrucem.org/wp-content/uploads/2012/10/Cross-FS.jpg"/>
          <p:cNvPicPr>
            <a:picLocks noChangeAspect="1" noChangeArrowheads="1"/>
          </p:cNvPicPr>
          <p:nvPr/>
        </p:nvPicPr>
        <p:blipFill>
          <a:blip r:embed="rId3" cstate="print"/>
          <a:srcRect/>
          <a:stretch>
            <a:fillRect/>
          </a:stretch>
        </p:blipFill>
        <p:spPr bwMode="auto">
          <a:xfrm>
            <a:off x="76200" y="2362200"/>
            <a:ext cx="5892800" cy="4419600"/>
          </a:xfrm>
          <a:prstGeom prst="rect">
            <a:avLst/>
          </a:prstGeom>
          <a:solidFill>
            <a:srgbClr val="000000">
              <a:shade val="95000"/>
            </a:srgbClr>
          </a:solidFill>
          <a:ln w="76200" cap="sq">
            <a:solidFill>
              <a:schemeClr val="bg2">
                <a:lumMod val="90000"/>
              </a:schemeClr>
            </a:solidFill>
            <a:miter lim="800000"/>
          </a:ln>
          <a:effectLst>
            <a:outerShdw blurRad="254000" dist="190500" dir="2700000" sy="90000" algn="bl" rotWithShape="0">
              <a:srgbClr val="000000">
                <a:alpha val="40000"/>
              </a:srgbClr>
            </a:outerShdw>
          </a:effectLst>
        </p:spPr>
      </p:pic>
      <p:pic>
        <p:nvPicPr>
          <p:cNvPr id="1028" name="Picture 4" descr="http://redeemingmoments.files.wordpress.com/2012/12/crown-of-thorns.jpg?w=529&amp;h=396"/>
          <p:cNvPicPr>
            <a:picLocks noChangeAspect="1" noChangeArrowheads="1"/>
          </p:cNvPicPr>
          <p:nvPr/>
        </p:nvPicPr>
        <p:blipFill>
          <a:blip r:embed="rId4" cstate="print"/>
          <a:srcRect/>
          <a:stretch>
            <a:fillRect/>
          </a:stretch>
        </p:blipFill>
        <p:spPr bwMode="auto">
          <a:xfrm>
            <a:off x="4724400" y="95250"/>
            <a:ext cx="4343400" cy="3257550"/>
          </a:xfrm>
          <a:prstGeom prst="rect">
            <a:avLst/>
          </a:prstGeom>
          <a:solidFill>
            <a:srgbClr val="000000">
              <a:shade val="95000"/>
            </a:srgbClr>
          </a:solidFill>
          <a:ln w="76200" cap="sq">
            <a:solidFill>
              <a:schemeClr val="bg2">
                <a:lumMod val="75000"/>
              </a:schemeClr>
            </a:solidFill>
            <a:miter lim="800000"/>
          </a:ln>
          <a:effectLst>
            <a:outerShdw blurRad="254000" dist="190500" dir="2700000" sy="90000" algn="bl" rotWithShape="0">
              <a:srgbClr val="000000">
                <a:alpha val="40000"/>
              </a:srgbClr>
            </a:outerShdw>
          </a:effectLst>
        </p:spPr>
      </p:pic>
      <p:sp>
        <p:nvSpPr>
          <p:cNvPr id="8" name="TextBox 7"/>
          <p:cNvSpPr txBox="1"/>
          <p:nvPr/>
        </p:nvSpPr>
        <p:spPr>
          <a:xfrm>
            <a:off x="6172200" y="3581400"/>
            <a:ext cx="2895600" cy="2554545"/>
          </a:xfrm>
          <a:prstGeom prst="rect">
            <a:avLst/>
          </a:prstGeom>
          <a:noFill/>
        </p:spPr>
        <p:txBody>
          <a:bodyPr wrap="square" rtlCol="0">
            <a:spAutoFit/>
          </a:bodyPr>
          <a:lstStyle/>
          <a:p>
            <a:pPr algn="ctr" defTabSz="914400"/>
            <a:r>
              <a:rPr lang="en-US" sz="4000" b="1" dirty="0" smtClean="0">
                <a:solidFill>
                  <a:schemeClr val="bg1"/>
                </a:solidFill>
                <a:effectLst>
                  <a:outerShdw blurRad="38100" dist="38100" dir="2700000" algn="tl">
                    <a:srgbClr val="000000">
                      <a:alpha val="43137"/>
                    </a:srgbClr>
                  </a:outerShdw>
                </a:effectLst>
                <a:latin typeface="Bradley Hand ITC" panose="03070402050302030203" pitchFamily="66" charset="0"/>
              </a:rPr>
              <a:t>You declare the Lord’s death until He comes</a:t>
            </a:r>
            <a:endParaRPr lang="en-US" sz="4000" b="1" dirty="0">
              <a:solidFill>
                <a:schemeClr val="bg1"/>
              </a:solidFill>
              <a:effectLst>
                <a:outerShdw blurRad="38100" dist="38100" dir="2700000" algn="tl">
                  <a:srgbClr val="000000">
                    <a:alpha val="43137"/>
                  </a:srgbClr>
                </a:outerShdw>
              </a:effectLst>
              <a:latin typeface="Bradley Hand ITC" panose="03070402050302030203" pitchFamily="66" charset="0"/>
            </a:endParaRPr>
          </a:p>
        </p:txBody>
      </p:sp>
    </p:spTree>
    <p:extLst>
      <p:ext uri="{BB962C8B-B14F-4D97-AF65-F5344CB8AC3E}">
        <p14:creationId xmlns:p14="http://schemas.microsoft.com/office/powerpoint/2010/main" val="13821556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81280"/>
            <a:ext cx="9144000" cy="6740307"/>
          </a:xfrm>
          <a:prstGeom prst="rect">
            <a:avLst/>
          </a:prstGeom>
          <a:noFill/>
        </p:spPr>
        <p:txBody>
          <a:bodyPr wrap="square" rtlCol="0">
            <a:spAutoFit/>
          </a:bodyPr>
          <a:lstStyle/>
          <a:p>
            <a:pPr algn="ctr"/>
            <a:r>
              <a:rPr lang="en-US" sz="2400" b="1" dirty="0">
                <a:solidFill>
                  <a:schemeClr val="bg2">
                    <a:lumMod val="75000"/>
                  </a:schemeClr>
                </a:solidFill>
              </a:rPr>
              <a:t>What then? Are we Jews any better off? No, not at all. For we have already charged that all, both Jews and Greeks, are under sin,  as it is written: </a:t>
            </a:r>
            <a:r>
              <a:rPr lang="en-US" sz="2400" b="1" dirty="0" smtClean="0">
                <a:solidFill>
                  <a:schemeClr val="bg2">
                    <a:lumMod val="75000"/>
                  </a:schemeClr>
                </a:solidFill>
              </a:rPr>
              <a:t> “</a:t>
            </a:r>
            <a:r>
              <a:rPr lang="en-US" sz="2400" b="1" dirty="0">
                <a:solidFill>
                  <a:schemeClr val="bg2">
                    <a:lumMod val="75000"/>
                  </a:schemeClr>
                </a:solidFill>
              </a:rPr>
              <a:t>None is righteous, no, not one;  no one understands</a:t>
            </a:r>
            <a:r>
              <a:rPr lang="en-US" sz="2400" b="1" dirty="0" smtClean="0">
                <a:solidFill>
                  <a:schemeClr val="bg2">
                    <a:lumMod val="75000"/>
                  </a:schemeClr>
                </a:solidFill>
              </a:rPr>
              <a:t>; no </a:t>
            </a:r>
            <a:r>
              <a:rPr lang="en-US" sz="2400" b="1" dirty="0">
                <a:solidFill>
                  <a:schemeClr val="bg2">
                    <a:lumMod val="75000"/>
                  </a:schemeClr>
                </a:solidFill>
              </a:rPr>
              <a:t>one seeks for God.  All have turned aside; together they have become worthless</a:t>
            </a:r>
            <a:r>
              <a:rPr lang="en-US" sz="2400" b="1" dirty="0" smtClean="0">
                <a:solidFill>
                  <a:schemeClr val="bg2">
                    <a:lumMod val="75000"/>
                  </a:schemeClr>
                </a:solidFill>
              </a:rPr>
              <a:t>; no </a:t>
            </a:r>
            <a:r>
              <a:rPr lang="en-US" sz="2400" b="1" dirty="0">
                <a:solidFill>
                  <a:schemeClr val="bg2">
                    <a:lumMod val="75000"/>
                  </a:schemeClr>
                </a:solidFill>
              </a:rPr>
              <a:t>one does good</a:t>
            </a:r>
            <a:r>
              <a:rPr lang="en-US" sz="2400" b="1" dirty="0" smtClean="0">
                <a:solidFill>
                  <a:schemeClr val="bg2">
                    <a:lumMod val="75000"/>
                  </a:schemeClr>
                </a:solidFill>
              </a:rPr>
              <a:t>, not </a:t>
            </a:r>
            <a:r>
              <a:rPr lang="en-US" sz="2400" b="1" dirty="0">
                <a:solidFill>
                  <a:schemeClr val="bg2">
                    <a:lumMod val="75000"/>
                  </a:schemeClr>
                </a:solidFill>
              </a:rPr>
              <a:t>even one.”  …But now the righteousness of God has been manifested apart from the law, although the Law and the Prophets bear witness to it—  the righteousness of God through faith in Jesus Christ for all who believe. For there is no distinction:  for all have sinned and fall short of the glory of God,  and are justified by his grace as a gift, through the redemption that is in Christ Jesus,  whom God put forward as a propitiation by his blood, to be received by faith. This was to show God's righteousness, because in his divine forbearance he had passed over former sins.  It was to show his righteousness at the present time, so that he might be just and the justifier of the one who has faith in Jesus…  “Blessed are those whose lawless deeds are forgiven</a:t>
            </a:r>
            <a:r>
              <a:rPr lang="en-US" sz="2400" b="1" dirty="0" smtClean="0">
                <a:solidFill>
                  <a:schemeClr val="bg2">
                    <a:lumMod val="75000"/>
                  </a:schemeClr>
                </a:solidFill>
              </a:rPr>
              <a:t>, and </a:t>
            </a:r>
            <a:r>
              <a:rPr lang="en-US" sz="2400" b="1" dirty="0">
                <a:solidFill>
                  <a:schemeClr val="bg2">
                    <a:lumMod val="75000"/>
                  </a:schemeClr>
                </a:solidFill>
              </a:rPr>
              <a:t>whose sins are covered;  blessed is the man against whom the Lord will not count his sin</a:t>
            </a:r>
            <a:r>
              <a:rPr lang="en-US" sz="2400" b="1" dirty="0" smtClean="0">
                <a:solidFill>
                  <a:schemeClr val="bg2">
                    <a:lumMod val="75000"/>
                  </a:schemeClr>
                </a:solidFill>
              </a:rPr>
              <a:t>.”  </a:t>
            </a:r>
            <a:endParaRPr lang="en-US" sz="2400" b="1" dirty="0">
              <a:solidFill>
                <a:schemeClr val="bg2">
                  <a:lumMod val="75000"/>
                </a:schemeClr>
              </a:solidFill>
            </a:endParaRPr>
          </a:p>
        </p:txBody>
      </p:sp>
    </p:spTree>
    <p:extLst>
      <p:ext uri="{BB962C8B-B14F-4D97-AF65-F5344CB8AC3E}">
        <p14:creationId xmlns:p14="http://schemas.microsoft.com/office/powerpoint/2010/main" val="511808"/>
      </p:ext>
    </p:extLst>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0" y="81280"/>
            <a:ext cx="9144000" cy="6370975"/>
          </a:xfrm>
          <a:prstGeom prst="rect">
            <a:avLst/>
          </a:prstGeom>
          <a:noFill/>
        </p:spPr>
        <p:txBody>
          <a:bodyPr wrap="square" rtlCol="0">
            <a:spAutoFit/>
          </a:bodyPr>
          <a:lstStyle/>
          <a:p>
            <a:pPr algn="ctr"/>
            <a:r>
              <a:rPr lang="en-US" sz="2400" b="1" dirty="0" smtClean="0">
                <a:solidFill>
                  <a:schemeClr val="bg2">
                    <a:lumMod val="75000"/>
                  </a:schemeClr>
                </a:solidFill>
              </a:rPr>
              <a:t>Therefore</a:t>
            </a:r>
            <a:r>
              <a:rPr lang="en-US" sz="2400" b="1" dirty="0">
                <a:solidFill>
                  <a:schemeClr val="bg2">
                    <a:lumMod val="75000"/>
                  </a:schemeClr>
                </a:solidFill>
              </a:rPr>
              <a:t>, since we have been justified by faith, we have peace with God through our Lord Jesus Christ.  Through him we have also obtained access by faith into this grace in which we stand, and we rejoice in hope of the glory of God… For while we were still weak, at the right time Christ died for the ungodly.  For one will scarcely die for a righteous person—though perhaps for a good person one would dare even to die—  but God shows his love for us in that while we were still sinners, Christ died for us.  Since, therefore, we have now been justified by his blood, much more shall we be saved by him from the wrath of God.  For if while we were enemies we were reconciled to God by the death of his Son, much more, now that we are reconciled, shall we be saved by his life.  More than that, we also rejoice in God through our Lord Jesus Christ, through whom we have now received reconciliation… Now the law came in to increase the trespass, but where sin increased, grace abounded all the more,  so that, as sin reigned in death, grace also might reign through righteousness leading to eternal life through Jesus Christ our Lord. </a:t>
            </a:r>
            <a:r>
              <a:rPr lang="en-US" sz="2400" b="1" dirty="0" smtClean="0">
                <a:solidFill>
                  <a:schemeClr val="bg2">
                    <a:lumMod val="75000"/>
                  </a:schemeClr>
                </a:solidFill>
              </a:rPr>
              <a:t>(Selections From Romans)</a:t>
            </a:r>
            <a:endParaRPr lang="en-US" sz="2400" b="1" dirty="0">
              <a:solidFill>
                <a:schemeClr val="bg2">
                  <a:lumMod val="75000"/>
                </a:schemeClr>
              </a:solidFill>
            </a:endParaRPr>
          </a:p>
        </p:txBody>
      </p:sp>
    </p:spTree>
    <p:extLst>
      <p:ext uri="{BB962C8B-B14F-4D97-AF65-F5344CB8AC3E}">
        <p14:creationId xmlns:p14="http://schemas.microsoft.com/office/powerpoint/2010/main" val="882078877"/>
      </p:ext>
    </p:extLst>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49238871"/>
      </p:ext>
    </p:extLst>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337186" y="3342640"/>
            <a:ext cx="6487161" cy="3003971"/>
          </a:xfrm>
        </p:spPr>
        <p:txBody>
          <a:bodyPr>
            <a:noAutofit/>
          </a:bodyPr>
          <a:lstStyle/>
          <a:p>
            <a:r>
              <a:rPr lang="en-US" sz="6000" b="1" dirty="0" smtClean="0">
                <a:latin typeface="Arial Black" panose="020B0A04020102020204" pitchFamily="34" charset="0"/>
              </a:rPr>
              <a:t>What Is The Church </a:t>
            </a:r>
            <a:r>
              <a:rPr lang="en-US" sz="6000" b="1" dirty="0" err="1" smtClean="0">
                <a:latin typeface="Arial Black" panose="020B0A04020102020204" pitchFamily="34" charset="0"/>
              </a:rPr>
              <a:t>oF</a:t>
            </a:r>
            <a:r>
              <a:rPr lang="en-US" sz="6000" b="1" dirty="0" smtClean="0">
                <a:latin typeface="Arial Black" panose="020B0A04020102020204" pitchFamily="34" charset="0"/>
              </a:rPr>
              <a:t> Christ?</a:t>
            </a:r>
            <a:endParaRPr lang="en-US" sz="6000" b="1" dirty="0">
              <a:latin typeface="Arial Black" panose="020B0A04020102020204" pitchFamily="34" charset="0"/>
            </a:endParaRPr>
          </a:p>
        </p:txBody>
      </p:sp>
    </p:spTree>
    <p:extLst>
      <p:ext uri="{BB962C8B-B14F-4D97-AF65-F5344CB8AC3E}">
        <p14:creationId xmlns:p14="http://schemas.microsoft.com/office/powerpoint/2010/main" val="240607200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1600" y="94489"/>
            <a:ext cx="8940800" cy="947927"/>
          </a:xfrm>
        </p:spPr>
        <p:txBody>
          <a:bodyPr>
            <a:normAutofit/>
          </a:bodyPr>
          <a:lstStyle/>
          <a:p>
            <a:pPr algn="ctr"/>
            <a:r>
              <a:rPr lang="en-US" sz="4800" b="1" u="sng" cap="small" dirty="0" smtClean="0">
                <a:solidFill>
                  <a:schemeClr val="accent1">
                    <a:lumMod val="40000"/>
                    <a:lumOff val="60000"/>
                  </a:schemeClr>
                </a:solidFill>
                <a:effectLst>
                  <a:outerShdw blurRad="38100" dist="38100" dir="2700000" algn="tl">
                    <a:srgbClr val="000000">
                      <a:alpha val="43137"/>
                    </a:srgbClr>
                  </a:outerShdw>
                </a:effectLst>
                <a:latin typeface="Corbel" panose="020B0503020204020204" pitchFamily="34" charset="0"/>
              </a:rPr>
              <a:t>What Is The Church Of Christ?</a:t>
            </a:r>
            <a:endParaRPr lang="en-US" sz="4800" b="1" u="sng" cap="small" dirty="0">
              <a:solidFill>
                <a:schemeClr val="accent1">
                  <a:lumMod val="40000"/>
                  <a:lumOff val="60000"/>
                </a:schemeClr>
              </a:solidFill>
              <a:effectLst>
                <a:outerShdw blurRad="38100" dist="38100" dir="2700000" algn="tl">
                  <a:srgbClr val="000000">
                    <a:alpha val="43137"/>
                  </a:srgbClr>
                </a:outerShdw>
              </a:effectLst>
              <a:latin typeface="Corbel" panose="020B0503020204020204" pitchFamily="34" charset="0"/>
            </a:endParaRPr>
          </a:p>
        </p:txBody>
      </p:sp>
      <p:sp>
        <p:nvSpPr>
          <p:cNvPr id="3" name="Content Placeholder 2"/>
          <p:cNvSpPr>
            <a:spLocks noGrp="1"/>
          </p:cNvSpPr>
          <p:nvPr>
            <p:ph idx="1"/>
          </p:nvPr>
        </p:nvSpPr>
        <p:spPr>
          <a:xfrm>
            <a:off x="101600" y="1143000"/>
            <a:ext cx="8940800" cy="5715000"/>
          </a:xfrm>
        </p:spPr>
        <p:txBody>
          <a:bodyPr anchor="t">
            <a:normAutofit/>
          </a:bodyPr>
          <a:lstStyle/>
          <a:p>
            <a:r>
              <a:rPr lang="en-US" sz="2800" b="1" dirty="0" smtClean="0"/>
              <a:t>Understanding the nature of the church of Christ:</a:t>
            </a:r>
          </a:p>
          <a:p>
            <a:pPr lvl="1"/>
            <a:r>
              <a:rPr lang="en-US" sz="2600" b="1" dirty="0"/>
              <a:t> </a:t>
            </a:r>
            <a:r>
              <a:rPr lang="en-US" sz="2600" b="1" dirty="0" smtClean="0"/>
              <a:t>Two different uses in the New Testament of “church”</a:t>
            </a:r>
          </a:p>
          <a:p>
            <a:pPr lvl="2"/>
            <a:r>
              <a:rPr lang="en-US" sz="2400" b="1" dirty="0"/>
              <a:t> </a:t>
            </a:r>
            <a:r>
              <a:rPr lang="en-US" sz="2400" b="1" dirty="0" smtClean="0"/>
              <a:t>It is used in “secular” ways, but we’re looking at spiritual</a:t>
            </a:r>
          </a:p>
          <a:p>
            <a:pPr lvl="2"/>
            <a:r>
              <a:rPr lang="en-US" sz="2400" b="1" dirty="0"/>
              <a:t> </a:t>
            </a:r>
            <a:r>
              <a:rPr lang="en-US" sz="2400" b="1" dirty="0" smtClean="0"/>
              <a:t>Used universally (</a:t>
            </a:r>
            <a:r>
              <a:rPr lang="en-US" sz="2400" b="1" dirty="0" err="1" smtClean="0"/>
              <a:t>Eph</a:t>
            </a:r>
            <a:r>
              <a:rPr lang="en-US" sz="2400" b="1" dirty="0" smtClean="0"/>
              <a:t> 1:22; 3:20-21; 5:23ff) </a:t>
            </a:r>
            <a:r>
              <a:rPr lang="en-US" sz="2400" b="1" dirty="0" smtClean="0">
                <a:sym typeface="Wingdings" panose="05000000000000000000" pitchFamily="2" charset="2"/>
              </a:rPr>
              <a:t> All the 	saved of all time of all nations.  Body, Bride, Kingdom, </a:t>
            </a:r>
            <a:r>
              <a:rPr lang="en-US" sz="2400" b="1" dirty="0" err="1" smtClean="0">
                <a:sym typeface="Wingdings" panose="05000000000000000000" pitchFamily="2" charset="2"/>
              </a:rPr>
              <a:t>etc</a:t>
            </a:r>
            <a:endParaRPr lang="en-US" sz="2400" b="1" dirty="0" smtClean="0">
              <a:sym typeface="Wingdings" panose="05000000000000000000" pitchFamily="2" charset="2"/>
            </a:endParaRPr>
          </a:p>
          <a:p>
            <a:pPr lvl="2"/>
            <a:r>
              <a:rPr lang="en-US" sz="2400" b="1" dirty="0">
                <a:sym typeface="Wingdings" panose="05000000000000000000" pitchFamily="2" charset="2"/>
              </a:rPr>
              <a:t> </a:t>
            </a:r>
            <a:r>
              <a:rPr lang="en-US" sz="2400" b="1" dirty="0" smtClean="0">
                <a:sym typeface="Wingdings" panose="05000000000000000000" pitchFamily="2" charset="2"/>
              </a:rPr>
              <a:t>Used locally (Acts 11:22, 26; Rom. 16:16)  Christians in a 	localized place worshipping and working together.  Church 	at _____, church of Christ, church of God, saints in _____</a:t>
            </a:r>
          </a:p>
          <a:p>
            <a:pPr lvl="2"/>
            <a:r>
              <a:rPr lang="en-US" sz="2400" b="1" dirty="0" smtClean="0">
                <a:sym typeface="Wingdings" panose="05000000000000000000" pitchFamily="2" charset="2"/>
              </a:rPr>
              <a:t>While local churches may have accepted and active 	members who are unfaithful, the church of Christ in the 	universal sense does not.  Only saved people are there</a:t>
            </a:r>
          </a:p>
          <a:p>
            <a:pPr lvl="2"/>
            <a:r>
              <a:rPr lang="en-US" sz="2400" b="1" dirty="0">
                <a:sym typeface="Wingdings" panose="05000000000000000000" pitchFamily="2" charset="2"/>
              </a:rPr>
              <a:t> </a:t>
            </a:r>
            <a:r>
              <a:rPr lang="en-US" sz="2400" b="1" dirty="0" smtClean="0">
                <a:sym typeface="Wingdings" panose="05000000000000000000" pitchFamily="2" charset="2"/>
              </a:rPr>
              <a:t>Can we speak of “going to church” (I </a:t>
            </a:r>
            <a:r>
              <a:rPr lang="en-US" sz="2400" b="1" dirty="0" err="1" smtClean="0">
                <a:sym typeface="Wingdings" panose="05000000000000000000" pitchFamily="2" charset="2"/>
              </a:rPr>
              <a:t>Cor</a:t>
            </a:r>
            <a:r>
              <a:rPr lang="en-US" sz="2400" b="1" dirty="0" smtClean="0">
                <a:sym typeface="Wingdings" panose="05000000000000000000" pitchFamily="2" charset="2"/>
              </a:rPr>
              <a:t> 14:19, 28, 34)?</a:t>
            </a:r>
            <a:endParaRPr lang="en-US" sz="2400" b="1" dirty="0"/>
          </a:p>
        </p:txBody>
      </p:sp>
    </p:spTree>
    <p:extLst>
      <p:ext uri="{BB962C8B-B14F-4D97-AF65-F5344CB8AC3E}">
        <p14:creationId xmlns:p14="http://schemas.microsoft.com/office/powerpoint/2010/main" val="6643597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6"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6"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6"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1+#ppt_w/2"/>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6" fill="hold"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500" fill="hold"/>
                                        <p:tgtEl>
                                          <p:spTgt spid="3">
                                            <p:txEl>
                                              <p:pRg st="5" end="5"/>
                                            </p:txEl>
                                          </p:spTgt>
                                        </p:tgtEl>
                                        <p:attrNameLst>
                                          <p:attrName>ppt_x</p:attrName>
                                        </p:attrNameLst>
                                      </p:cBhvr>
                                      <p:tavLst>
                                        <p:tav tm="0">
                                          <p:val>
                                            <p:strVal val="1+#ppt_w/2"/>
                                          </p:val>
                                        </p:tav>
                                        <p:tav tm="100000">
                                          <p:val>
                                            <p:strVal val="#ppt_x"/>
                                          </p:val>
                                        </p:tav>
                                      </p:tavLst>
                                    </p:anim>
                                    <p:anim calcmode="lin" valueType="num">
                                      <p:cBhvr additive="base">
                                        <p:cTn id="32"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6"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 calcmode="lin" valueType="num">
                                      <p:cBhvr additive="base">
                                        <p:cTn id="37" dur="500" fill="hold"/>
                                        <p:tgtEl>
                                          <p:spTgt spid="3">
                                            <p:txEl>
                                              <p:pRg st="6" end="6"/>
                                            </p:txEl>
                                          </p:spTgt>
                                        </p:tgtEl>
                                        <p:attrNameLst>
                                          <p:attrName>ppt_x</p:attrName>
                                        </p:attrNameLst>
                                      </p:cBhvr>
                                      <p:tavLst>
                                        <p:tav tm="0">
                                          <p:val>
                                            <p:strVal val="1+#ppt_w/2"/>
                                          </p:val>
                                        </p:tav>
                                        <p:tav tm="100000">
                                          <p:val>
                                            <p:strVal val="#ppt_x"/>
                                          </p:val>
                                        </p:tav>
                                      </p:tavLst>
                                    </p:anim>
                                    <p:anim calcmode="lin" valueType="num">
                                      <p:cBhvr additive="base">
                                        <p:cTn id="38"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1600" y="94489"/>
            <a:ext cx="8940800" cy="947927"/>
          </a:xfrm>
        </p:spPr>
        <p:txBody>
          <a:bodyPr>
            <a:noAutofit/>
          </a:bodyPr>
          <a:lstStyle/>
          <a:p>
            <a:pPr algn="ctr"/>
            <a:r>
              <a:rPr lang="en-US" sz="4800" b="1" u="sng" cap="small" dirty="0" smtClean="0">
                <a:solidFill>
                  <a:schemeClr val="accent1">
                    <a:lumMod val="40000"/>
                    <a:lumOff val="60000"/>
                  </a:schemeClr>
                </a:solidFill>
                <a:effectLst>
                  <a:outerShdw blurRad="38100" dist="38100" dir="2700000" algn="tl">
                    <a:srgbClr val="000000">
                      <a:alpha val="43137"/>
                    </a:srgbClr>
                  </a:outerShdw>
                </a:effectLst>
                <a:latin typeface="Corbel" panose="020B0503020204020204" pitchFamily="34" charset="0"/>
              </a:rPr>
              <a:t>What Is The Church Of Christ?</a:t>
            </a:r>
            <a:endParaRPr lang="en-US" sz="4800" b="1" u="sng" cap="small" dirty="0">
              <a:solidFill>
                <a:schemeClr val="accent1">
                  <a:lumMod val="40000"/>
                  <a:lumOff val="60000"/>
                </a:schemeClr>
              </a:solidFill>
              <a:effectLst>
                <a:outerShdw blurRad="38100" dist="38100" dir="2700000" algn="tl">
                  <a:srgbClr val="000000">
                    <a:alpha val="43137"/>
                  </a:srgbClr>
                </a:outerShdw>
              </a:effectLst>
              <a:latin typeface="Corbel" panose="020B0503020204020204" pitchFamily="34" charset="0"/>
            </a:endParaRPr>
          </a:p>
        </p:txBody>
      </p:sp>
      <p:sp>
        <p:nvSpPr>
          <p:cNvPr id="3" name="Content Placeholder 2"/>
          <p:cNvSpPr>
            <a:spLocks noGrp="1"/>
          </p:cNvSpPr>
          <p:nvPr>
            <p:ph idx="1"/>
          </p:nvPr>
        </p:nvSpPr>
        <p:spPr>
          <a:xfrm>
            <a:off x="101600" y="1143000"/>
            <a:ext cx="8940800" cy="5715000"/>
          </a:xfrm>
        </p:spPr>
        <p:txBody>
          <a:bodyPr anchor="t">
            <a:normAutofit/>
          </a:bodyPr>
          <a:lstStyle/>
          <a:p>
            <a:r>
              <a:rPr lang="en-US" sz="2800" b="1" dirty="0" smtClean="0"/>
              <a:t>Understanding the nature of the church of Christ:</a:t>
            </a:r>
          </a:p>
          <a:p>
            <a:pPr lvl="1"/>
            <a:r>
              <a:rPr lang="en-US" sz="2600" b="1" dirty="0" smtClean="0"/>
              <a:t>The church of Christ (universal sense) is not a collection of certain churches, but is a collection of saved people! </a:t>
            </a:r>
          </a:p>
          <a:p>
            <a:pPr lvl="2"/>
            <a:r>
              <a:rPr lang="en-US" sz="2400" b="1" dirty="0" smtClean="0"/>
              <a:t>What about teaching of vine and branches?  Wouldn’t each 	religious group or church be a branch? (John 15:5)</a:t>
            </a:r>
          </a:p>
          <a:p>
            <a:pPr lvl="2"/>
            <a:r>
              <a:rPr lang="en-US" sz="2400" b="1" dirty="0" smtClean="0"/>
              <a:t>Jesus doesn’t say that at all!  “YOU are the branches” – He 	is speaking to individuals, not to churches or sects</a:t>
            </a:r>
          </a:p>
          <a:p>
            <a:pPr lvl="2"/>
            <a:r>
              <a:rPr lang="en-US" sz="2400" b="1" dirty="0" smtClean="0"/>
              <a:t>Be careful about thinking of the church of Christ as a 	collection of churches you esteem as faithful!</a:t>
            </a:r>
          </a:p>
          <a:p>
            <a:pPr lvl="2"/>
            <a:r>
              <a:rPr lang="en-US" sz="2400" b="1" dirty="0"/>
              <a:t> </a:t>
            </a:r>
            <a:r>
              <a:rPr lang="en-US" sz="2400" b="1" dirty="0" smtClean="0"/>
              <a:t>This church has no council or gathering.  It has no head on 	Earth, it’s only head is Christ.  There is no way for it to 	engage in a collective activity.  It doesn’t teach or practice</a:t>
            </a:r>
            <a:endParaRPr lang="en-US" sz="2400" b="1" dirty="0"/>
          </a:p>
        </p:txBody>
      </p:sp>
    </p:spTree>
    <p:extLst>
      <p:ext uri="{BB962C8B-B14F-4D97-AF65-F5344CB8AC3E}">
        <p14:creationId xmlns:p14="http://schemas.microsoft.com/office/powerpoint/2010/main" val="26324710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6"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6"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 calcmode="lin" valueType="num">
                                      <p:cBhvr additive="base">
                                        <p:cTn id="13" dur="500" fill="hold"/>
                                        <p:tgtEl>
                                          <p:spTgt spid="3">
                                            <p:txEl>
                                              <p:pRg st="3" end="3"/>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6"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6" fill="hold"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anim calcmode="lin" valueType="num">
                                      <p:cBhvr additive="base">
                                        <p:cTn id="25" dur="500" fill="hold"/>
                                        <p:tgtEl>
                                          <p:spTgt spid="3">
                                            <p:txEl>
                                              <p:pRg st="5" end="5"/>
                                            </p:txEl>
                                          </p:spTgt>
                                        </p:tgtEl>
                                        <p:attrNameLst>
                                          <p:attrName>ppt_x</p:attrName>
                                        </p:attrNameLst>
                                      </p:cBhvr>
                                      <p:tavLst>
                                        <p:tav tm="0">
                                          <p:val>
                                            <p:strVal val="1+#ppt_w/2"/>
                                          </p:val>
                                        </p:tav>
                                        <p:tav tm="100000">
                                          <p:val>
                                            <p:strVal val="#ppt_x"/>
                                          </p:val>
                                        </p:tav>
                                      </p:tavLst>
                                    </p:anim>
                                    <p:anim calcmode="lin" valueType="num">
                                      <p:cBhvr additive="base">
                                        <p:cTn id="26"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elestial">
  <a:themeElements>
    <a:clrScheme name="Celestial">
      <a:dk1>
        <a:sysClr val="windowText" lastClr="000000"/>
      </a:dk1>
      <a:lt1>
        <a:sysClr val="window" lastClr="FFFFFF"/>
      </a:lt1>
      <a:dk2>
        <a:srgbClr val="18276C"/>
      </a:dk2>
      <a:lt2>
        <a:srgbClr val="EBEBEB"/>
      </a:lt2>
      <a:accent1>
        <a:srgbClr val="AC3EC1"/>
      </a:accent1>
      <a:accent2>
        <a:srgbClr val="477BD1"/>
      </a:accent2>
      <a:accent3>
        <a:srgbClr val="46B298"/>
      </a:accent3>
      <a:accent4>
        <a:srgbClr val="90BA4C"/>
      </a:accent4>
      <a:accent5>
        <a:srgbClr val="DD9D31"/>
      </a:accent5>
      <a:accent6>
        <a:srgbClr val="E25247"/>
      </a:accent6>
      <a:hlink>
        <a:srgbClr val="C573D2"/>
      </a:hlink>
      <a:folHlink>
        <a:srgbClr val="CCAEE8"/>
      </a:folHlink>
    </a:clrScheme>
    <a:fontScheme name="Celestial">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elestial">
      <a:fillStyleLst>
        <a:solidFill>
          <a:schemeClr val="phClr"/>
        </a:solidFill>
        <a:gradFill rotWithShape="1">
          <a:gsLst>
            <a:gs pos="0">
              <a:schemeClr val="phClr">
                <a:tint val="70000"/>
                <a:lumMod val="110000"/>
              </a:schemeClr>
            </a:gs>
            <a:gs pos="100000">
              <a:schemeClr val="phClr">
                <a:tint val="82000"/>
                <a:alpha val="74000"/>
              </a:schemeClr>
            </a:gs>
          </a:gsLst>
          <a:lin ang="5400000" scaled="0"/>
        </a:gradFill>
        <a:gradFill rotWithShape="1">
          <a:gsLst>
            <a:gs pos="0">
              <a:schemeClr val="phClr">
                <a:tint val="98000"/>
                <a:lumMod val="100000"/>
              </a:schemeClr>
            </a:gs>
            <a:gs pos="100000">
              <a:schemeClr val="phClr">
                <a:shade val="88000"/>
                <a:lumMod val="88000"/>
              </a:schemeClr>
            </a:gs>
          </a:gsLst>
          <a:lin ang="5400000" scaled="1"/>
        </a:gradFill>
      </a:fillStyleLst>
      <a:lnStyleLst>
        <a:ln w="9525"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65000"/>
              </a:srgbClr>
            </a:outerShdw>
          </a:effectLst>
          <a:scene3d>
            <a:camera prst="orthographicFront">
              <a:rot lat="0" lon="0" rev="0"/>
            </a:camera>
            <a:lightRig rig="threePt" dir="tl">
              <a:rot lat="0" lon="0" rev="1200000"/>
            </a:lightRig>
          </a:scene3d>
          <a:sp3d>
            <a:bevelT w="38100" h="12700"/>
          </a:sp3d>
        </a:effectStyle>
      </a:effectStyleLst>
      <a:bgFillStyleLst>
        <a:solidFill>
          <a:schemeClr val="phClr"/>
        </a:solidFill>
        <a:gradFill rotWithShape="1">
          <a:gsLst>
            <a:gs pos="0">
              <a:schemeClr val="phClr">
                <a:tint val="90000"/>
                <a:shade val="96000"/>
                <a:hueMod val="100000"/>
                <a:satMod val="180000"/>
                <a:lumMod val="110000"/>
              </a:schemeClr>
            </a:gs>
            <a:gs pos="100000">
              <a:schemeClr val="phClr">
                <a:shade val="96000"/>
                <a:satMod val="160000"/>
                <a:lumMod val="100000"/>
              </a:schemeClr>
            </a:gs>
          </a:gsLst>
          <a:lin ang="4740000" scaled="1"/>
        </a:gradFill>
        <a:blipFill>
          <a:blip xmlns:r="http://schemas.openxmlformats.org/officeDocument/2006/relationships" r:embed="rId1"/>
          <a:stretch/>
        </a:blipFill>
      </a:bgFillStyleLst>
    </a:fmtScheme>
  </a:themeElements>
  <a:objectDefaults/>
  <a:extraClrSchemeLst/>
  <a:extLst>
    <a:ext uri="{05A4C25C-085E-4340-85A3-A5531E510DB2}">
      <thm15:themeFamily xmlns="" xmlns:thm15="http://schemas.microsoft.com/office/thememl/2012/main" name="Celestial" id="{C4BB2A3D-0E93-4C5F-B0D2-9D3FCE089CC5}" vid="{42E5908D-19A2-46FD-89FA-638B126129E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TC103457452[[fn=Celestial]]</Template>
  <TotalTime>252</TotalTime>
  <Words>1074</Words>
  <Application>Microsoft Office PowerPoint</Application>
  <PresentationFormat>On-screen Show (4:3)</PresentationFormat>
  <Paragraphs>63</Paragraphs>
  <Slides>15</Slides>
  <Notes>0</Notes>
  <HiddenSlides>0</HiddenSlides>
  <MMClips>0</MMClips>
  <ScaleCrop>false</ScaleCrop>
  <HeadingPairs>
    <vt:vector size="4" baseType="variant">
      <vt:variant>
        <vt:lpstr>Theme</vt:lpstr>
      </vt:variant>
      <vt:variant>
        <vt:i4>3</vt:i4>
      </vt:variant>
      <vt:variant>
        <vt:lpstr>Slide Titles</vt:lpstr>
      </vt:variant>
      <vt:variant>
        <vt:i4>15</vt:i4>
      </vt:variant>
    </vt:vector>
  </HeadingPairs>
  <TitlesOfParts>
    <vt:vector size="18" baseType="lpstr">
      <vt:lpstr>Celestial</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What Is The Church oF Christ?</vt:lpstr>
      <vt:lpstr>What Is The Church Of Christ?</vt:lpstr>
      <vt:lpstr>What Is The Church Of Christ?</vt:lpstr>
      <vt:lpstr>What Is The Church Of Christ?</vt:lpstr>
      <vt:lpstr>What Is The Church Of Christ?</vt:lpstr>
      <vt:lpstr>What Is The Church Of Christ?</vt:lpstr>
      <vt:lpstr>What Is The Church Of Christ?</vt:lpstr>
      <vt:lpstr>What Is The Church Of Christ?</vt:lpstr>
      <vt:lpstr>What Is The Church Of Christ?</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What Is The Church oF Christ?</dc:title>
  <dc:creator>Aaron Beard</dc:creator>
  <cp:lastModifiedBy>Jonathan Todd</cp:lastModifiedBy>
  <cp:revision>17</cp:revision>
  <dcterms:created xsi:type="dcterms:W3CDTF">2014-03-23T03:24:28Z</dcterms:created>
  <dcterms:modified xsi:type="dcterms:W3CDTF">2014-03-27T23:52:23Z</dcterms:modified>
</cp:coreProperties>
</file>