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5D2ACD-711E-48B4-A38E-CD336F497212}" v="8" dt="2020-12-06T06:22:03.4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3" autoAdjust="0"/>
    <p:restoredTop sz="94660"/>
  </p:normalViewPr>
  <p:slideViewPr>
    <p:cSldViewPr snapToGrid="0">
      <p:cViewPr varScale="1">
        <p:scale>
          <a:sx n="114" d="100"/>
          <a:sy n="114" d="100"/>
        </p:scale>
        <p:origin x="30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5C86D-6C0C-4F01-9A24-F3653752E6E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24E36E2-9A9C-4167-A1A3-52E1040663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8143C7F-4F04-400F-BEE3-E6F3DCA06549}"/>
              </a:ext>
            </a:extLst>
          </p:cNvPr>
          <p:cNvSpPr>
            <a:spLocks noGrp="1"/>
          </p:cNvSpPr>
          <p:nvPr>
            <p:ph type="dt" sz="half" idx="10"/>
          </p:nvPr>
        </p:nvSpPr>
        <p:spPr/>
        <p:txBody>
          <a:bodyPr/>
          <a:lstStyle/>
          <a:p>
            <a:fld id="{47A662BF-BDCD-4858-952A-4D1934EE64F9}" type="datetimeFigureOut">
              <a:rPr lang="en-US" smtClean="0"/>
              <a:t>12/6/2020</a:t>
            </a:fld>
            <a:endParaRPr lang="en-US"/>
          </a:p>
        </p:txBody>
      </p:sp>
      <p:sp>
        <p:nvSpPr>
          <p:cNvPr id="5" name="Footer Placeholder 4">
            <a:extLst>
              <a:ext uri="{FF2B5EF4-FFF2-40B4-BE49-F238E27FC236}">
                <a16:creationId xmlns:a16="http://schemas.microsoft.com/office/drawing/2014/main" id="{F623B97E-5B8A-497A-A8E0-E190D84DFE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D8FF6A-D0BA-44F6-98EC-ECEA92C3D3D0}"/>
              </a:ext>
            </a:extLst>
          </p:cNvPr>
          <p:cNvSpPr>
            <a:spLocks noGrp="1"/>
          </p:cNvSpPr>
          <p:nvPr>
            <p:ph type="sldNum" sz="quarter" idx="12"/>
          </p:nvPr>
        </p:nvSpPr>
        <p:spPr/>
        <p:txBody>
          <a:bodyPr/>
          <a:lstStyle/>
          <a:p>
            <a:fld id="{734C0A35-6F70-441D-A918-56CD72C16F7E}" type="slidenum">
              <a:rPr lang="en-US" smtClean="0"/>
              <a:t>‹#›</a:t>
            </a:fld>
            <a:endParaRPr lang="en-US"/>
          </a:p>
        </p:txBody>
      </p:sp>
    </p:spTree>
    <p:extLst>
      <p:ext uri="{BB962C8B-B14F-4D97-AF65-F5344CB8AC3E}">
        <p14:creationId xmlns:p14="http://schemas.microsoft.com/office/powerpoint/2010/main" val="760176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63B3C-A07B-4A13-8E9E-C82DE94CF73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373AEC6-885F-4B0C-8BB7-19733D30B7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617928-E864-4A5F-A0EF-4AC16313FC69}"/>
              </a:ext>
            </a:extLst>
          </p:cNvPr>
          <p:cNvSpPr>
            <a:spLocks noGrp="1"/>
          </p:cNvSpPr>
          <p:nvPr>
            <p:ph type="dt" sz="half" idx="10"/>
          </p:nvPr>
        </p:nvSpPr>
        <p:spPr/>
        <p:txBody>
          <a:bodyPr/>
          <a:lstStyle/>
          <a:p>
            <a:fld id="{47A662BF-BDCD-4858-952A-4D1934EE64F9}" type="datetimeFigureOut">
              <a:rPr lang="en-US" smtClean="0"/>
              <a:t>12/6/2020</a:t>
            </a:fld>
            <a:endParaRPr lang="en-US"/>
          </a:p>
        </p:txBody>
      </p:sp>
      <p:sp>
        <p:nvSpPr>
          <p:cNvPr id="5" name="Footer Placeholder 4">
            <a:extLst>
              <a:ext uri="{FF2B5EF4-FFF2-40B4-BE49-F238E27FC236}">
                <a16:creationId xmlns:a16="http://schemas.microsoft.com/office/drawing/2014/main" id="{B93A6DDE-DF91-4B60-8A27-C76569F2EB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B10218-2C4A-46C3-92C2-39B58EA1EE98}"/>
              </a:ext>
            </a:extLst>
          </p:cNvPr>
          <p:cNvSpPr>
            <a:spLocks noGrp="1"/>
          </p:cNvSpPr>
          <p:nvPr>
            <p:ph type="sldNum" sz="quarter" idx="12"/>
          </p:nvPr>
        </p:nvSpPr>
        <p:spPr/>
        <p:txBody>
          <a:bodyPr/>
          <a:lstStyle/>
          <a:p>
            <a:fld id="{734C0A35-6F70-441D-A918-56CD72C16F7E}" type="slidenum">
              <a:rPr lang="en-US" smtClean="0"/>
              <a:t>‹#›</a:t>
            </a:fld>
            <a:endParaRPr lang="en-US"/>
          </a:p>
        </p:txBody>
      </p:sp>
    </p:spTree>
    <p:extLst>
      <p:ext uri="{BB962C8B-B14F-4D97-AF65-F5344CB8AC3E}">
        <p14:creationId xmlns:p14="http://schemas.microsoft.com/office/powerpoint/2010/main" val="3673967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160B25-E962-4E1B-99CB-74D46EB84E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92D2823-4D7C-44AD-8095-0A64B8AF16E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427039-52F0-4E53-8425-7198C740197B}"/>
              </a:ext>
            </a:extLst>
          </p:cNvPr>
          <p:cNvSpPr>
            <a:spLocks noGrp="1"/>
          </p:cNvSpPr>
          <p:nvPr>
            <p:ph type="dt" sz="half" idx="10"/>
          </p:nvPr>
        </p:nvSpPr>
        <p:spPr/>
        <p:txBody>
          <a:bodyPr/>
          <a:lstStyle/>
          <a:p>
            <a:fld id="{47A662BF-BDCD-4858-952A-4D1934EE64F9}" type="datetimeFigureOut">
              <a:rPr lang="en-US" smtClean="0"/>
              <a:t>12/6/2020</a:t>
            </a:fld>
            <a:endParaRPr lang="en-US"/>
          </a:p>
        </p:txBody>
      </p:sp>
      <p:sp>
        <p:nvSpPr>
          <p:cNvPr id="5" name="Footer Placeholder 4">
            <a:extLst>
              <a:ext uri="{FF2B5EF4-FFF2-40B4-BE49-F238E27FC236}">
                <a16:creationId xmlns:a16="http://schemas.microsoft.com/office/drawing/2014/main" id="{A31B0DC2-18E6-4990-BE20-A34A244ABE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DD674-1882-4485-9EBD-9596DB31610E}"/>
              </a:ext>
            </a:extLst>
          </p:cNvPr>
          <p:cNvSpPr>
            <a:spLocks noGrp="1"/>
          </p:cNvSpPr>
          <p:nvPr>
            <p:ph type="sldNum" sz="quarter" idx="12"/>
          </p:nvPr>
        </p:nvSpPr>
        <p:spPr/>
        <p:txBody>
          <a:bodyPr/>
          <a:lstStyle/>
          <a:p>
            <a:fld id="{734C0A35-6F70-441D-A918-56CD72C16F7E}" type="slidenum">
              <a:rPr lang="en-US" smtClean="0"/>
              <a:t>‹#›</a:t>
            </a:fld>
            <a:endParaRPr lang="en-US"/>
          </a:p>
        </p:txBody>
      </p:sp>
    </p:spTree>
    <p:extLst>
      <p:ext uri="{BB962C8B-B14F-4D97-AF65-F5344CB8AC3E}">
        <p14:creationId xmlns:p14="http://schemas.microsoft.com/office/powerpoint/2010/main" val="101243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5ED7D-7300-424F-A0DC-4C5CC49F2D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283FEF-05FB-4CDF-857D-EF467D51CF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BE9873-394B-4D4A-8D5A-702AD12246BB}"/>
              </a:ext>
            </a:extLst>
          </p:cNvPr>
          <p:cNvSpPr>
            <a:spLocks noGrp="1"/>
          </p:cNvSpPr>
          <p:nvPr>
            <p:ph type="dt" sz="half" idx="10"/>
          </p:nvPr>
        </p:nvSpPr>
        <p:spPr/>
        <p:txBody>
          <a:bodyPr/>
          <a:lstStyle/>
          <a:p>
            <a:fld id="{47A662BF-BDCD-4858-952A-4D1934EE64F9}" type="datetimeFigureOut">
              <a:rPr lang="en-US" smtClean="0"/>
              <a:t>12/6/2020</a:t>
            </a:fld>
            <a:endParaRPr lang="en-US"/>
          </a:p>
        </p:txBody>
      </p:sp>
      <p:sp>
        <p:nvSpPr>
          <p:cNvPr id="5" name="Footer Placeholder 4">
            <a:extLst>
              <a:ext uri="{FF2B5EF4-FFF2-40B4-BE49-F238E27FC236}">
                <a16:creationId xmlns:a16="http://schemas.microsoft.com/office/drawing/2014/main" id="{516A3E2B-F37B-4776-8EA5-F6861635B2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F4EE39-4CD0-4DCA-88A3-517F4FBC79BC}"/>
              </a:ext>
            </a:extLst>
          </p:cNvPr>
          <p:cNvSpPr>
            <a:spLocks noGrp="1"/>
          </p:cNvSpPr>
          <p:nvPr>
            <p:ph type="sldNum" sz="quarter" idx="12"/>
          </p:nvPr>
        </p:nvSpPr>
        <p:spPr/>
        <p:txBody>
          <a:bodyPr/>
          <a:lstStyle/>
          <a:p>
            <a:fld id="{734C0A35-6F70-441D-A918-56CD72C16F7E}" type="slidenum">
              <a:rPr lang="en-US" smtClean="0"/>
              <a:t>‹#›</a:t>
            </a:fld>
            <a:endParaRPr lang="en-US"/>
          </a:p>
        </p:txBody>
      </p:sp>
    </p:spTree>
    <p:extLst>
      <p:ext uri="{BB962C8B-B14F-4D97-AF65-F5344CB8AC3E}">
        <p14:creationId xmlns:p14="http://schemas.microsoft.com/office/powerpoint/2010/main" val="2085744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54F8B-C7DD-4E75-BB70-CF110583244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9F71A62-62C8-4DCF-895D-D304762DFDB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0357A56-C39B-4010-A8F7-DBF306174402}"/>
              </a:ext>
            </a:extLst>
          </p:cNvPr>
          <p:cNvSpPr>
            <a:spLocks noGrp="1"/>
          </p:cNvSpPr>
          <p:nvPr>
            <p:ph type="dt" sz="half" idx="10"/>
          </p:nvPr>
        </p:nvSpPr>
        <p:spPr/>
        <p:txBody>
          <a:bodyPr/>
          <a:lstStyle/>
          <a:p>
            <a:fld id="{47A662BF-BDCD-4858-952A-4D1934EE64F9}" type="datetimeFigureOut">
              <a:rPr lang="en-US" smtClean="0"/>
              <a:t>12/6/2020</a:t>
            </a:fld>
            <a:endParaRPr lang="en-US"/>
          </a:p>
        </p:txBody>
      </p:sp>
      <p:sp>
        <p:nvSpPr>
          <p:cNvPr id="5" name="Footer Placeholder 4">
            <a:extLst>
              <a:ext uri="{FF2B5EF4-FFF2-40B4-BE49-F238E27FC236}">
                <a16:creationId xmlns:a16="http://schemas.microsoft.com/office/drawing/2014/main" id="{C5D716B6-A381-44CB-BF00-8BB7884958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DCD541-A9B5-4D12-885D-38B0651E072C}"/>
              </a:ext>
            </a:extLst>
          </p:cNvPr>
          <p:cNvSpPr>
            <a:spLocks noGrp="1"/>
          </p:cNvSpPr>
          <p:nvPr>
            <p:ph type="sldNum" sz="quarter" idx="12"/>
          </p:nvPr>
        </p:nvSpPr>
        <p:spPr/>
        <p:txBody>
          <a:bodyPr/>
          <a:lstStyle/>
          <a:p>
            <a:fld id="{734C0A35-6F70-441D-A918-56CD72C16F7E}" type="slidenum">
              <a:rPr lang="en-US" smtClean="0"/>
              <a:t>‹#›</a:t>
            </a:fld>
            <a:endParaRPr lang="en-US"/>
          </a:p>
        </p:txBody>
      </p:sp>
    </p:spTree>
    <p:extLst>
      <p:ext uri="{BB962C8B-B14F-4D97-AF65-F5344CB8AC3E}">
        <p14:creationId xmlns:p14="http://schemas.microsoft.com/office/powerpoint/2010/main" val="2458907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5D76E-F326-4478-A325-DC7F46D7E7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D601624-C838-4773-84FC-938517478DE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BB99A8D-F157-4A5B-8BAE-9E677C130C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84C658C-5F6E-4E05-8972-D27C05112744}"/>
              </a:ext>
            </a:extLst>
          </p:cNvPr>
          <p:cNvSpPr>
            <a:spLocks noGrp="1"/>
          </p:cNvSpPr>
          <p:nvPr>
            <p:ph type="dt" sz="half" idx="10"/>
          </p:nvPr>
        </p:nvSpPr>
        <p:spPr/>
        <p:txBody>
          <a:bodyPr/>
          <a:lstStyle/>
          <a:p>
            <a:fld id="{47A662BF-BDCD-4858-952A-4D1934EE64F9}" type="datetimeFigureOut">
              <a:rPr lang="en-US" smtClean="0"/>
              <a:t>12/6/2020</a:t>
            </a:fld>
            <a:endParaRPr lang="en-US"/>
          </a:p>
        </p:txBody>
      </p:sp>
      <p:sp>
        <p:nvSpPr>
          <p:cNvPr id="6" name="Footer Placeholder 5">
            <a:extLst>
              <a:ext uri="{FF2B5EF4-FFF2-40B4-BE49-F238E27FC236}">
                <a16:creationId xmlns:a16="http://schemas.microsoft.com/office/drawing/2014/main" id="{BBB50F7D-AF23-4E13-A3CF-A7800B6371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84A564-341D-429C-92FC-DB647BA30C27}"/>
              </a:ext>
            </a:extLst>
          </p:cNvPr>
          <p:cNvSpPr>
            <a:spLocks noGrp="1"/>
          </p:cNvSpPr>
          <p:nvPr>
            <p:ph type="sldNum" sz="quarter" idx="12"/>
          </p:nvPr>
        </p:nvSpPr>
        <p:spPr/>
        <p:txBody>
          <a:bodyPr/>
          <a:lstStyle/>
          <a:p>
            <a:fld id="{734C0A35-6F70-441D-A918-56CD72C16F7E}" type="slidenum">
              <a:rPr lang="en-US" smtClean="0"/>
              <a:t>‹#›</a:t>
            </a:fld>
            <a:endParaRPr lang="en-US"/>
          </a:p>
        </p:txBody>
      </p:sp>
    </p:spTree>
    <p:extLst>
      <p:ext uri="{BB962C8B-B14F-4D97-AF65-F5344CB8AC3E}">
        <p14:creationId xmlns:p14="http://schemas.microsoft.com/office/powerpoint/2010/main" val="2183971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2B019-0E6D-4B80-869E-2A189886A4C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4A4CF48-6444-432A-96EC-E99B65275A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E9FAB80-3B5D-411A-AB1E-778158845D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83EAFF-3C01-4D0D-BBFF-24B9EB8934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FF0222E-CDFF-45F3-A94A-7DFA3EEFEAE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32EBF1-E524-46AD-9DEA-EDD70CFD64A5}"/>
              </a:ext>
            </a:extLst>
          </p:cNvPr>
          <p:cNvSpPr>
            <a:spLocks noGrp="1"/>
          </p:cNvSpPr>
          <p:nvPr>
            <p:ph type="dt" sz="half" idx="10"/>
          </p:nvPr>
        </p:nvSpPr>
        <p:spPr/>
        <p:txBody>
          <a:bodyPr/>
          <a:lstStyle/>
          <a:p>
            <a:fld id="{47A662BF-BDCD-4858-952A-4D1934EE64F9}" type="datetimeFigureOut">
              <a:rPr lang="en-US" smtClean="0"/>
              <a:t>12/6/2020</a:t>
            </a:fld>
            <a:endParaRPr lang="en-US"/>
          </a:p>
        </p:txBody>
      </p:sp>
      <p:sp>
        <p:nvSpPr>
          <p:cNvPr id="8" name="Footer Placeholder 7">
            <a:extLst>
              <a:ext uri="{FF2B5EF4-FFF2-40B4-BE49-F238E27FC236}">
                <a16:creationId xmlns:a16="http://schemas.microsoft.com/office/drawing/2014/main" id="{267B5E3D-9B7B-4AC3-9411-8EAA5DFD68C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54F510D-F64D-4F71-A76A-F3D3901494C0}"/>
              </a:ext>
            </a:extLst>
          </p:cNvPr>
          <p:cNvSpPr>
            <a:spLocks noGrp="1"/>
          </p:cNvSpPr>
          <p:nvPr>
            <p:ph type="sldNum" sz="quarter" idx="12"/>
          </p:nvPr>
        </p:nvSpPr>
        <p:spPr/>
        <p:txBody>
          <a:bodyPr/>
          <a:lstStyle/>
          <a:p>
            <a:fld id="{734C0A35-6F70-441D-A918-56CD72C16F7E}" type="slidenum">
              <a:rPr lang="en-US" smtClean="0"/>
              <a:t>‹#›</a:t>
            </a:fld>
            <a:endParaRPr lang="en-US"/>
          </a:p>
        </p:txBody>
      </p:sp>
    </p:spTree>
    <p:extLst>
      <p:ext uri="{BB962C8B-B14F-4D97-AF65-F5344CB8AC3E}">
        <p14:creationId xmlns:p14="http://schemas.microsoft.com/office/powerpoint/2010/main" val="3531190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BB940-9299-43A2-A149-0771163ADCB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CCE78B3-3BF8-4A57-B518-150069F6E285}"/>
              </a:ext>
            </a:extLst>
          </p:cNvPr>
          <p:cNvSpPr>
            <a:spLocks noGrp="1"/>
          </p:cNvSpPr>
          <p:nvPr>
            <p:ph type="dt" sz="half" idx="10"/>
          </p:nvPr>
        </p:nvSpPr>
        <p:spPr/>
        <p:txBody>
          <a:bodyPr/>
          <a:lstStyle/>
          <a:p>
            <a:fld id="{47A662BF-BDCD-4858-952A-4D1934EE64F9}" type="datetimeFigureOut">
              <a:rPr lang="en-US" smtClean="0"/>
              <a:t>12/6/2020</a:t>
            </a:fld>
            <a:endParaRPr lang="en-US"/>
          </a:p>
        </p:txBody>
      </p:sp>
      <p:sp>
        <p:nvSpPr>
          <p:cNvPr id="4" name="Footer Placeholder 3">
            <a:extLst>
              <a:ext uri="{FF2B5EF4-FFF2-40B4-BE49-F238E27FC236}">
                <a16:creationId xmlns:a16="http://schemas.microsoft.com/office/drawing/2014/main" id="{3854A440-4DDB-4963-A4FD-634EF4F4F58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15D6FE-0FAF-4C53-8857-7EC3E10337CD}"/>
              </a:ext>
            </a:extLst>
          </p:cNvPr>
          <p:cNvSpPr>
            <a:spLocks noGrp="1"/>
          </p:cNvSpPr>
          <p:nvPr>
            <p:ph type="sldNum" sz="quarter" idx="12"/>
          </p:nvPr>
        </p:nvSpPr>
        <p:spPr/>
        <p:txBody>
          <a:bodyPr/>
          <a:lstStyle/>
          <a:p>
            <a:fld id="{734C0A35-6F70-441D-A918-56CD72C16F7E}" type="slidenum">
              <a:rPr lang="en-US" smtClean="0"/>
              <a:t>‹#›</a:t>
            </a:fld>
            <a:endParaRPr lang="en-US"/>
          </a:p>
        </p:txBody>
      </p:sp>
    </p:spTree>
    <p:extLst>
      <p:ext uri="{BB962C8B-B14F-4D97-AF65-F5344CB8AC3E}">
        <p14:creationId xmlns:p14="http://schemas.microsoft.com/office/powerpoint/2010/main" val="3786434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C7A6D9-6167-4AE8-BFA7-23DBAEBC835B}"/>
              </a:ext>
            </a:extLst>
          </p:cNvPr>
          <p:cNvSpPr>
            <a:spLocks noGrp="1"/>
          </p:cNvSpPr>
          <p:nvPr>
            <p:ph type="dt" sz="half" idx="10"/>
          </p:nvPr>
        </p:nvSpPr>
        <p:spPr/>
        <p:txBody>
          <a:bodyPr/>
          <a:lstStyle/>
          <a:p>
            <a:fld id="{47A662BF-BDCD-4858-952A-4D1934EE64F9}" type="datetimeFigureOut">
              <a:rPr lang="en-US" smtClean="0"/>
              <a:t>12/6/2020</a:t>
            </a:fld>
            <a:endParaRPr lang="en-US"/>
          </a:p>
        </p:txBody>
      </p:sp>
      <p:sp>
        <p:nvSpPr>
          <p:cNvPr id="3" name="Footer Placeholder 2">
            <a:extLst>
              <a:ext uri="{FF2B5EF4-FFF2-40B4-BE49-F238E27FC236}">
                <a16:creationId xmlns:a16="http://schemas.microsoft.com/office/drawing/2014/main" id="{BDD4643B-44E3-4CE0-8558-015D9A91F84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45FD8C7-BCF6-4991-8D53-658CEDF013AE}"/>
              </a:ext>
            </a:extLst>
          </p:cNvPr>
          <p:cNvSpPr>
            <a:spLocks noGrp="1"/>
          </p:cNvSpPr>
          <p:nvPr>
            <p:ph type="sldNum" sz="quarter" idx="12"/>
          </p:nvPr>
        </p:nvSpPr>
        <p:spPr/>
        <p:txBody>
          <a:bodyPr/>
          <a:lstStyle/>
          <a:p>
            <a:fld id="{734C0A35-6F70-441D-A918-56CD72C16F7E}" type="slidenum">
              <a:rPr lang="en-US" smtClean="0"/>
              <a:t>‹#›</a:t>
            </a:fld>
            <a:endParaRPr lang="en-US"/>
          </a:p>
        </p:txBody>
      </p:sp>
    </p:spTree>
    <p:extLst>
      <p:ext uri="{BB962C8B-B14F-4D97-AF65-F5344CB8AC3E}">
        <p14:creationId xmlns:p14="http://schemas.microsoft.com/office/powerpoint/2010/main" val="1305056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C3DF3-3197-4043-96FF-9EF88C4B39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77BD3C6-B9D9-42F4-B57C-68DF6D1A16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31C5487-E03E-4CAD-98A7-64D86DB295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8EC531-9B39-4B45-883F-A09779734977}"/>
              </a:ext>
            </a:extLst>
          </p:cNvPr>
          <p:cNvSpPr>
            <a:spLocks noGrp="1"/>
          </p:cNvSpPr>
          <p:nvPr>
            <p:ph type="dt" sz="half" idx="10"/>
          </p:nvPr>
        </p:nvSpPr>
        <p:spPr/>
        <p:txBody>
          <a:bodyPr/>
          <a:lstStyle/>
          <a:p>
            <a:fld id="{47A662BF-BDCD-4858-952A-4D1934EE64F9}" type="datetimeFigureOut">
              <a:rPr lang="en-US" smtClean="0"/>
              <a:t>12/6/2020</a:t>
            </a:fld>
            <a:endParaRPr lang="en-US"/>
          </a:p>
        </p:txBody>
      </p:sp>
      <p:sp>
        <p:nvSpPr>
          <p:cNvPr id="6" name="Footer Placeholder 5">
            <a:extLst>
              <a:ext uri="{FF2B5EF4-FFF2-40B4-BE49-F238E27FC236}">
                <a16:creationId xmlns:a16="http://schemas.microsoft.com/office/drawing/2014/main" id="{AE2F2EA5-5015-4641-BA2E-689C08BC7E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339478-A96A-4E3A-A68B-3B1FD5710202}"/>
              </a:ext>
            </a:extLst>
          </p:cNvPr>
          <p:cNvSpPr>
            <a:spLocks noGrp="1"/>
          </p:cNvSpPr>
          <p:nvPr>
            <p:ph type="sldNum" sz="quarter" idx="12"/>
          </p:nvPr>
        </p:nvSpPr>
        <p:spPr/>
        <p:txBody>
          <a:bodyPr/>
          <a:lstStyle/>
          <a:p>
            <a:fld id="{734C0A35-6F70-441D-A918-56CD72C16F7E}" type="slidenum">
              <a:rPr lang="en-US" smtClean="0"/>
              <a:t>‹#›</a:t>
            </a:fld>
            <a:endParaRPr lang="en-US"/>
          </a:p>
        </p:txBody>
      </p:sp>
    </p:spTree>
    <p:extLst>
      <p:ext uri="{BB962C8B-B14F-4D97-AF65-F5344CB8AC3E}">
        <p14:creationId xmlns:p14="http://schemas.microsoft.com/office/powerpoint/2010/main" val="2275881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3D58D-D783-4354-8063-098A452669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290C7C-0B10-49F2-83EC-76155D2AFA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0D6C9A9-1A66-45B6-836B-D5C92C1A03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1E587-FA76-4752-84EB-B091FC691852}"/>
              </a:ext>
            </a:extLst>
          </p:cNvPr>
          <p:cNvSpPr>
            <a:spLocks noGrp="1"/>
          </p:cNvSpPr>
          <p:nvPr>
            <p:ph type="dt" sz="half" idx="10"/>
          </p:nvPr>
        </p:nvSpPr>
        <p:spPr/>
        <p:txBody>
          <a:bodyPr/>
          <a:lstStyle/>
          <a:p>
            <a:fld id="{47A662BF-BDCD-4858-952A-4D1934EE64F9}" type="datetimeFigureOut">
              <a:rPr lang="en-US" smtClean="0"/>
              <a:t>12/6/2020</a:t>
            </a:fld>
            <a:endParaRPr lang="en-US"/>
          </a:p>
        </p:txBody>
      </p:sp>
      <p:sp>
        <p:nvSpPr>
          <p:cNvPr id="6" name="Footer Placeholder 5">
            <a:extLst>
              <a:ext uri="{FF2B5EF4-FFF2-40B4-BE49-F238E27FC236}">
                <a16:creationId xmlns:a16="http://schemas.microsoft.com/office/drawing/2014/main" id="{D1080F14-1C09-48EC-A4B2-7DE63DC299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11298B-574F-4BE4-AD00-E16FC9FC98B4}"/>
              </a:ext>
            </a:extLst>
          </p:cNvPr>
          <p:cNvSpPr>
            <a:spLocks noGrp="1"/>
          </p:cNvSpPr>
          <p:nvPr>
            <p:ph type="sldNum" sz="quarter" idx="12"/>
          </p:nvPr>
        </p:nvSpPr>
        <p:spPr/>
        <p:txBody>
          <a:bodyPr/>
          <a:lstStyle/>
          <a:p>
            <a:fld id="{734C0A35-6F70-441D-A918-56CD72C16F7E}" type="slidenum">
              <a:rPr lang="en-US" smtClean="0"/>
              <a:t>‹#›</a:t>
            </a:fld>
            <a:endParaRPr lang="en-US"/>
          </a:p>
        </p:txBody>
      </p:sp>
    </p:spTree>
    <p:extLst>
      <p:ext uri="{BB962C8B-B14F-4D97-AF65-F5344CB8AC3E}">
        <p14:creationId xmlns:p14="http://schemas.microsoft.com/office/powerpoint/2010/main" val="250376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CB0051-E092-4813-8794-29E31CAF1D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5B2345A-7AF7-43B7-9C91-0E0CD0FA91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44CF54-ACF6-46C1-A967-0204EEB1C0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A662BF-BDCD-4858-952A-4D1934EE64F9}" type="datetimeFigureOut">
              <a:rPr lang="en-US" smtClean="0"/>
              <a:t>12/6/2020</a:t>
            </a:fld>
            <a:endParaRPr lang="en-US"/>
          </a:p>
        </p:txBody>
      </p:sp>
      <p:sp>
        <p:nvSpPr>
          <p:cNvPr id="5" name="Footer Placeholder 4">
            <a:extLst>
              <a:ext uri="{FF2B5EF4-FFF2-40B4-BE49-F238E27FC236}">
                <a16:creationId xmlns:a16="http://schemas.microsoft.com/office/drawing/2014/main" id="{6C7922EA-FA57-4DCB-9726-CC80D4E15D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478F99-9A7E-430B-A9B4-519BB9D9C2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4C0A35-6F70-441D-A918-56CD72C16F7E}" type="slidenum">
              <a:rPr lang="en-US" smtClean="0"/>
              <a:t>‹#›</a:t>
            </a:fld>
            <a:endParaRPr lang="en-US"/>
          </a:p>
        </p:txBody>
      </p:sp>
    </p:spTree>
    <p:extLst>
      <p:ext uri="{BB962C8B-B14F-4D97-AF65-F5344CB8AC3E}">
        <p14:creationId xmlns:p14="http://schemas.microsoft.com/office/powerpoint/2010/main" val="27437136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E22F7-A7CA-4D1C-81B4-2E26B5B94592}"/>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C061DDF1-CC2A-4D55-90A6-5C25877E100C}"/>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2DCC28C6-EDB9-49F6-9F68-13C2263C8D07}"/>
              </a:ext>
            </a:extLst>
          </p:cNvPr>
          <p:cNvPicPr>
            <a:picLocks noChangeAspect="1"/>
          </p:cNvPicPr>
          <p:nvPr/>
        </p:nvPicPr>
        <p:blipFill>
          <a:blip r:embed="rId2"/>
          <a:stretch>
            <a:fillRect/>
          </a:stretch>
        </p:blipFill>
        <p:spPr>
          <a:xfrm>
            <a:off x="0" y="0"/>
            <a:ext cx="12192000" cy="6858000"/>
          </a:xfrm>
          <a:prstGeom prst="rect">
            <a:avLst/>
          </a:prstGeom>
        </p:spPr>
      </p:pic>
      <p:sp>
        <p:nvSpPr>
          <p:cNvPr id="6" name="Rectangle 5">
            <a:extLst>
              <a:ext uri="{FF2B5EF4-FFF2-40B4-BE49-F238E27FC236}">
                <a16:creationId xmlns:a16="http://schemas.microsoft.com/office/drawing/2014/main" id="{88AA1C04-7EE6-4FA3-9BE8-CD8134FBCE2F}"/>
              </a:ext>
            </a:extLst>
          </p:cNvPr>
          <p:cNvSpPr/>
          <p:nvPr/>
        </p:nvSpPr>
        <p:spPr>
          <a:xfrm>
            <a:off x="405243" y="1540173"/>
            <a:ext cx="6348846" cy="923330"/>
          </a:xfrm>
          <a:prstGeom prst="rect">
            <a:avLst/>
          </a:prstGeom>
          <a:noFill/>
        </p:spPr>
        <p:txBody>
          <a:bodyPr wrap="square" lIns="91440" tIns="45720" rIns="91440" bIns="45720">
            <a:spAutoFit/>
          </a:bodyPr>
          <a:lstStyle/>
          <a:p>
            <a:pPr algn="ctr"/>
            <a:r>
              <a:rPr lang="en-US" sz="5400" b="1" cap="none" spc="0" dirty="0">
                <a:ln w="0"/>
                <a:solidFill>
                  <a:schemeClr val="tx1"/>
                </a:solidFill>
                <a:effectLst>
                  <a:outerShdw blurRad="38100" dist="19050" dir="2700000" algn="tl" rotWithShape="0">
                    <a:schemeClr val="dk1">
                      <a:alpha val="40000"/>
                    </a:schemeClr>
                  </a:outerShdw>
                </a:effectLst>
                <a:latin typeface="Arial Black" panose="020B0A04020102020204" pitchFamily="34" charset="0"/>
              </a:rPr>
              <a:t>THESSALONICA</a:t>
            </a:r>
          </a:p>
        </p:txBody>
      </p:sp>
      <p:sp>
        <p:nvSpPr>
          <p:cNvPr id="7" name="TextBox 6">
            <a:extLst>
              <a:ext uri="{FF2B5EF4-FFF2-40B4-BE49-F238E27FC236}">
                <a16:creationId xmlns:a16="http://schemas.microsoft.com/office/drawing/2014/main" id="{DEBAF637-52D6-4CA3-ACFE-6464A013627D}"/>
              </a:ext>
            </a:extLst>
          </p:cNvPr>
          <p:cNvSpPr txBox="1"/>
          <p:nvPr/>
        </p:nvSpPr>
        <p:spPr>
          <a:xfrm>
            <a:off x="348095" y="2327569"/>
            <a:ext cx="6400800" cy="584775"/>
          </a:xfrm>
          <a:prstGeom prst="rect">
            <a:avLst/>
          </a:prstGeom>
          <a:noFill/>
        </p:spPr>
        <p:txBody>
          <a:bodyPr wrap="square" rtlCol="0">
            <a:spAutoFit/>
          </a:bodyPr>
          <a:lstStyle/>
          <a:p>
            <a:pPr algn="ctr"/>
            <a:r>
              <a:rPr lang="en-US" sz="3200" b="1" i="1" dirty="0"/>
              <a:t>In Pursuit Of Excellence</a:t>
            </a:r>
          </a:p>
        </p:txBody>
      </p:sp>
    </p:spTree>
    <p:extLst>
      <p:ext uri="{BB962C8B-B14F-4D97-AF65-F5344CB8AC3E}">
        <p14:creationId xmlns:p14="http://schemas.microsoft.com/office/powerpoint/2010/main" val="1311296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E92CEADD-DCBD-4E37-ACF0-534CCA5E72AD}"/>
              </a:ext>
            </a:extLst>
          </p:cNvPr>
          <p:cNvPicPr>
            <a:picLocks noChangeAspect="1"/>
          </p:cNvPicPr>
          <p:nvPr/>
        </p:nvPicPr>
        <p:blipFill rotWithShape="1">
          <a:blip r:embed="rId2">
            <a:alphaModFix/>
          </a:blip>
          <a:srcRect r="34035" b="-1"/>
          <a:stretch/>
        </p:blipFill>
        <p:spPr>
          <a:xfrm>
            <a:off x="5797543" y="10"/>
            <a:ext cx="6394152" cy="6857990"/>
          </a:xfrm>
          <a:prstGeom prst="rect">
            <a:avLst/>
          </a:prstGeom>
        </p:spPr>
      </p:pic>
      <p:pic>
        <p:nvPicPr>
          <p:cNvPr id="13" name="Picture 12">
            <a:extLst>
              <a:ext uri="{FF2B5EF4-FFF2-40B4-BE49-F238E27FC236}">
                <a16:creationId xmlns:a16="http://schemas.microsoft.com/office/drawing/2014/main" id="{54DDEBDD-D8BD-41A6-8A0D-B00E3768B0F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5" name="Title 1">
            <a:extLst>
              <a:ext uri="{FF2B5EF4-FFF2-40B4-BE49-F238E27FC236}">
                <a16:creationId xmlns:a16="http://schemas.microsoft.com/office/drawing/2014/main" id="{A2598A05-2865-4DEC-A09B-C54BFA755AE6}"/>
              </a:ext>
            </a:extLst>
          </p:cNvPr>
          <p:cNvSpPr>
            <a:spLocks noGrp="1"/>
          </p:cNvSpPr>
          <p:nvPr>
            <p:ph type="title"/>
          </p:nvPr>
        </p:nvSpPr>
        <p:spPr>
          <a:xfrm>
            <a:off x="92796" y="80522"/>
            <a:ext cx="6394152" cy="1483310"/>
          </a:xfrm>
        </p:spPr>
        <p:txBody>
          <a:bodyPr>
            <a:normAutofit/>
          </a:bodyPr>
          <a:lstStyle/>
          <a:p>
            <a:pPr algn="ctr"/>
            <a:r>
              <a:rPr lang="en-US" b="1" dirty="0">
                <a:solidFill>
                  <a:schemeClr val="accent5">
                    <a:lumMod val="50000"/>
                  </a:schemeClr>
                </a:solidFill>
                <a:latin typeface="Arial Black" panose="020B0A04020102020204" pitchFamily="34" charset="0"/>
              </a:rPr>
              <a:t>Their Past Did Not Confine Them </a:t>
            </a:r>
          </a:p>
        </p:txBody>
      </p:sp>
      <p:sp>
        <p:nvSpPr>
          <p:cNvPr id="6" name="Content Placeholder 2">
            <a:extLst>
              <a:ext uri="{FF2B5EF4-FFF2-40B4-BE49-F238E27FC236}">
                <a16:creationId xmlns:a16="http://schemas.microsoft.com/office/drawing/2014/main" id="{05B54103-C548-407A-B0E5-486EA6391968}"/>
              </a:ext>
            </a:extLst>
          </p:cNvPr>
          <p:cNvSpPr>
            <a:spLocks noGrp="1"/>
          </p:cNvSpPr>
          <p:nvPr>
            <p:ph idx="1"/>
          </p:nvPr>
        </p:nvSpPr>
        <p:spPr>
          <a:xfrm>
            <a:off x="36369" y="1818408"/>
            <a:ext cx="5894168" cy="5039581"/>
          </a:xfrm>
        </p:spPr>
        <p:txBody>
          <a:bodyPr anchor="t" anchorCtr="0">
            <a:normAutofit/>
          </a:bodyPr>
          <a:lstStyle/>
          <a:p>
            <a:r>
              <a:rPr lang="en-US" sz="2000" b="1" dirty="0">
                <a:solidFill>
                  <a:srgbClr val="000000"/>
                </a:solidFill>
              </a:rPr>
              <a:t>Paul’s first interaction – A mixed bag of results.  Some obeyed, some rejected.  Some were joyful, some were angry.  Suffering came. (Acts 17:4-10)</a:t>
            </a:r>
          </a:p>
          <a:p>
            <a:r>
              <a:rPr lang="en-US" sz="2000" b="1" dirty="0">
                <a:solidFill>
                  <a:srgbClr val="000000"/>
                </a:solidFill>
              </a:rPr>
              <a:t>Initially, they were the example of how NOT to respond to gospel preaching!   They were not noble.  They didn’t search the scriptures.  (vs. 10-11)</a:t>
            </a:r>
          </a:p>
          <a:p>
            <a:r>
              <a:rPr lang="en-US" sz="2000" b="1" dirty="0">
                <a:solidFill>
                  <a:srgbClr val="000000"/>
                </a:solidFill>
              </a:rPr>
              <a:t>But something changed… Later, Paul spoke of the Thessalonians with great thankfulness and praise.  They were setting the standard! (1 </a:t>
            </a:r>
            <a:r>
              <a:rPr lang="en-US" sz="2000" b="1" dirty="0" err="1">
                <a:solidFill>
                  <a:srgbClr val="000000"/>
                </a:solidFill>
              </a:rPr>
              <a:t>Thess</a:t>
            </a:r>
            <a:r>
              <a:rPr lang="en-US" sz="2000" b="1" dirty="0">
                <a:solidFill>
                  <a:srgbClr val="000000"/>
                </a:solidFill>
              </a:rPr>
              <a:t> 1:1-3, 7-8)</a:t>
            </a:r>
          </a:p>
          <a:p>
            <a:r>
              <a:rPr lang="en-US" sz="2000" b="1" dirty="0">
                <a:solidFill>
                  <a:srgbClr val="000000"/>
                </a:solidFill>
              </a:rPr>
              <a:t>One of the biggest obstacles to excellence in both Christians &amp; local churches is the past… Sometimes our past is so great it becomes the source of our confidence and we take our state for granted.  Sometimes our past is so troubled that we feel to guilty, ashamed, and worthless to excel.  We must learned to forget and press on!  (Phil 3:12-16) </a:t>
            </a:r>
          </a:p>
        </p:txBody>
      </p:sp>
    </p:spTree>
    <p:extLst>
      <p:ext uri="{BB962C8B-B14F-4D97-AF65-F5344CB8AC3E}">
        <p14:creationId xmlns:p14="http://schemas.microsoft.com/office/powerpoint/2010/main" val="2691258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E92CEADD-DCBD-4E37-ACF0-534CCA5E72AD}"/>
              </a:ext>
            </a:extLst>
          </p:cNvPr>
          <p:cNvPicPr>
            <a:picLocks noChangeAspect="1"/>
          </p:cNvPicPr>
          <p:nvPr/>
        </p:nvPicPr>
        <p:blipFill rotWithShape="1">
          <a:blip r:embed="rId2">
            <a:alphaModFix/>
          </a:blip>
          <a:srcRect r="34035" b="-1"/>
          <a:stretch/>
        </p:blipFill>
        <p:spPr>
          <a:xfrm>
            <a:off x="5797543" y="10"/>
            <a:ext cx="6394152" cy="6857990"/>
          </a:xfrm>
          <a:prstGeom prst="rect">
            <a:avLst/>
          </a:prstGeom>
        </p:spPr>
      </p:pic>
      <p:pic>
        <p:nvPicPr>
          <p:cNvPr id="13" name="Picture 12">
            <a:extLst>
              <a:ext uri="{FF2B5EF4-FFF2-40B4-BE49-F238E27FC236}">
                <a16:creationId xmlns:a16="http://schemas.microsoft.com/office/drawing/2014/main" id="{54DDEBDD-D8BD-41A6-8A0D-B00E3768B0F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5" name="Title 1">
            <a:extLst>
              <a:ext uri="{FF2B5EF4-FFF2-40B4-BE49-F238E27FC236}">
                <a16:creationId xmlns:a16="http://schemas.microsoft.com/office/drawing/2014/main" id="{A2598A05-2865-4DEC-A09B-C54BFA755AE6}"/>
              </a:ext>
            </a:extLst>
          </p:cNvPr>
          <p:cNvSpPr>
            <a:spLocks noGrp="1"/>
          </p:cNvSpPr>
          <p:nvPr>
            <p:ph type="title"/>
          </p:nvPr>
        </p:nvSpPr>
        <p:spPr>
          <a:xfrm>
            <a:off x="92796" y="80522"/>
            <a:ext cx="6394152" cy="1483310"/>
          </a:xfrm>
        </p:spPr>
        <p:txBody>
          <a:bodyPr>
            <a:normAutofit/>
          </a:bodyPr>
          <a:lstStyle/>
          <a:p>
            <a:pPr algn="ctr"/>
            <a:r>
              <a:rPr lang="en-US" b="1" dirty="0">
                <a:solidFill>
                  <a:schemeClr val="accent5">
                    <a:lumMod val="50000"/>
                  </a:schemeClr>
                </a:solidFill>
                <a:latin typeface="Arial Black" panose="020B0A04020102020204" pitchFamily="34" charset="0"/>
              </a:rPr>
              <a:t>Their Faith, Hope, And Love Was Alive</a:t>
            </a:r>
          </a:p>
        </p:txBody>
      </p:sp>
      <p:sp>
        <p:nvSpPr>
          <p:cNvPr id="6" name="Content Placeholder 2">
            <a:extLst>
              <a:ext uri="{FF2B5EF4-FFF2-40B4-BE49-F238E27FC236}">
                <a16:creationId xmlns:a16="http://schemas.microsoft.com/office/drawing/2014/main" id="{05B54103-C548-407A-B0E5-486EA6391968}"/>
              </a:ext>
            </a:extLst>
          </p:cNvPr>
          <p:cNvSpPr>
            <a:spLocks noGrp="1"/>
          </p:cNvSpPr>
          <p:nvPr>
            <p:ph idx="1"/>
          </p:nvPr>
        </p:nvSpPr>
        <p:spPr>
          <a:xfrm>
            <a:off x="36369" y="1563832"/>
            <a:ext cx="5894168" cy="5294157"/>
          </a:xfrm>
        </p:spPr>
        <p:txBody>
          <a:bodyPr anchor="t" anchorCtr="0">
            <a:normAutofit/>
          </a:bodyPr>
          <a:lstStyle/>
          <a:p>
            <a:r>
              <a:rPr lang="en-US" sz="2000" b="1" dirty="0">
                <a:solidFill>
                  <a:srgbClr val="000000"/>
                </a:solidFill>
              </a:rPr>
              <a:t>Their work of faith.  Faith without works is dead (James 2:20, 26).  Not completed, but active and growing (2 </a:t>
            </a:r>
            <a:r>
              <a:rPr lang="en-US" sz="2000" b="1" dirty="0" err="1">
                <a:solidFill>
                  <a:srgbClr val="000000"/>
                </a:solidFill>
              </a:rPr>
              <a:t>Thess</a:t>
            </a:r>
            <a:r>
              <a:rPr lang="en-US" sz="2000" b="1" dirty="0">
                <a:solidFill>
                  <a:srgbClr val="000000"/>
                </a:solidFill>
              </a:rPr>
              <a:t> 1:3).  Not just doing plus believing, faith motivated everything they did</a:t>
            </a:r>
          </a:p>
          <a:p>
            <a:r>
              <a:rPr lang="en-US" sz="2000" b="1" dirty="0">
                <a:solidFill>
                  <a:srgbClr val="000000"/>
                </a:solidFill>
              </a:rPr>
              <a:t>Their labor of love.  As in a marriage, it is a conscious choice.  It speaks of zeal &amp; passion in their deeds.  Had not left first love (Rev. 2:4) </a:t>
            </a:r>
          </a:p>
          <a:p>
            <a:r>
              <a:rPr lang="en-US" sz="2000" b="1" dirty="0">
                <a:solidFill>
                  <a:srgbClr val="000000"/>
                </a:solidFill>
              </a:rPr>
              <a:t>Their patience of hope.  Work… Labor… How does patience fit (Rev. 2:19; Jas 1:4)?  Hope was their foundation, their anchor, and their driving force in life.  It wasn’t better felt than told… it was seen, it was heard, it was inspiring.  Gave them protection as a helmet against Satan (1 Thess. 5:8)</a:t>
            </a:r>
          </a:p>
          <a:p>
            <a:r>
              <a:rPr lang="en-US" sz="2000" b="1" dirty="0">
                <a:solidFill>
                  <a:srgbClr val="000000"/>
                </a:solidFill>
              </a:rPr>
              <a:t>Can others see your faith, hope, and love on a daily basis?  If we aren’t being driven by these, our religion is empty.  If we don’t focus on these each day, what do you have when life hits? (1 Cor. 13:13)</a:t>
            </a:r>
          </a:p>
        </p:txBody>
      </p:sp>
    </p:spTree>
    <p:extLst>
      <p:ext uri="{BB962C8B-B14F-4D97-AF65-F5344CB8AC3E}">
        <p14:creationId xmlns:p14="http://schemas.microsoft.com/office/powerpoint/2010/main" val="669002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E92CEADD-DCBD-4E37-ACF0-534CCA5E72AD}"/>
              </a:ext>
            </a:extLst>
          </p:cNvPr>
          <p:cNvPicPr>
            <a:picLocks noChangeAspect="1"/>
          </p:cNvPicPr>
          <p:nvPr/>
        </p:nvPicPr>
        <p:blipFill rotWithShape="1">
          <a:blip r:embed="rId2">
            <a:alphaModFix/>
          </a:blip>
          <a:srcRect r="34035" b="-1"/>
          <a:stretch/>
        </p:blipFill>
        <p:spPr>
          <a:xfrm>
            <a:off x="5797543" y="10"/>
            <a:ext cx="6394152" cy="6857990"/>
          </a:xfrm>
          <a:prstGeom prst="rect">
            <a:avLst/>
          </a:prstGeom>
        </p:spPr>
      </p:pic>
      <p:pic>
        <p:nvPicPr>
          <p:cNvPr id="13" name="Picture 12">
            <a:extLst>
              <a:ext uri="{FF2B5EF4-FFF2-40B4-BE49-F238E27FC236}">
                <a16:creationId xmlns:a16="http://schemas.microsoft.com/office/drawing/2014/main" id="{54DDEBDD-D8BD-41A6-8A0D-B00E3768B0F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5" name="Title 1">
            <a:extLst>
              <a:ext uri="{FF2B5EF4-FFF2-40B4-BE49-F238E27FC236}">
                <a16:creationId xmlns:a16="http://schemas.microsoft.com/office/drawing/2014/main" id="{A2598A05-2865-4DEC-A09B-C54BFA755AE6}"/>
              </a:ext>
            </a:extLst>
          </p:cNvPr>
          <p:cNvSpPr>
            <a:spLocks noGrp="1"/>
          </p:cNvSpPr>
          <p:nvPr>
            <p:ph type="title"/>
          </p:nvPr>
        </p:nvSpPr>
        <p:spPr>
          <a:xfrm>
            <a:off x="92796" y="80522"/>
            <a:ext cx="6394152" cy="1483310"/>
          </a:xfrm>
        </p:spPr>
        <p:txBody>
          <a:bodyPr>
            <a:noAutofit/>
          </a:bodyPr>
          <a:lstStyle/>
          <a:p>
            <a:pPr algn="ctr"/>
            <a:r>
              <a:rPr lang="en-US" sz="3600" b="1" dirty="0">
                <a:solidFill>
                  <a:schemeClr val="accent5">
                    <a:lumMod val="50000"/>
                  </a:schemeClr>
                </a:solidFill>
                <a:latin typeface="Arial Black" panose="020B0A04020102020204" pitchFamily="34" charset="0"/>
              </a:rPr>
              <a:t>The Responded To The Gospel In Obedience</a:t>
            </a:r>
          </a:p>
        </p:txBody>
      </p:sp>
      <p:sp>
        <p:nvSpPr>
          <p:cNvPr id="6" name="Content Placeholder 2">
            <a:extLst>
              <a:ext uri="{FF2B5EF4-FFF2-40B4-BE49-F238E27FC236}">
                <a16:creationId xmlns:a16="http://schemas.microsoft.com/office/drawing/2014/main" id="{05B54103-C548-407A-B0E5-486EA6391968}"/>
              </a:ext>
            </a:extLst>
          </p:cNvPr>
          <p:cNvSpPr>
            <a:spLocks noGrp="1"/>
          </p:cNvSpPr>
          <p:nvPr>
            <p:ph idx="1"/>
          </p:nvPr>
        </p:nvSpPr>
        <p:spPr>
          <a:xfrm>
            <a:off x="36369" y="1563832"/>
            <a:ext cx="5894168" cy="5294157"/>
          </a:xfrm>
        </p:spPr>
        <p:txBody>
          <a:bodyPr anchor="t" anchorCtr="0">
            <a:normAutofit/>
          </a:bodyPr>
          <a:lstStyle/>
          <a:p>
            <a:r>
              <a:rPr lang="en-US" sz="2000" b="1" dirty="0">
                <a:solidFill>
                  <a:srgbClr val="000000"/>
                </a:solidFill>
              </a:rPr>
              <a:t>Powerful preaching met by a powerful response.  They became imitators.  (1 </a:t>
            </a:r>
            <a:r>
              <a:rPr lang="en-US" sz="2000" b="1" dirty="0" err="1">
                <a:solidFill>
                  <a:srgbClr val="000000"/>
                </a:solidFill>
              </a:rPr>
              <a:t>Thess</a:t>
            </a:r>
            <a:r>
              <a:rPr lang="en-US" sz="2000" b="1" dirty="0">
                <a:solidFill>
                  <a:srgbClr val="000000"/>
                </a:solidFill>
              </a:rPr>
              <a:t> 1:5-6; 1 Cor. 11:1)</a:t>
            </a:r>
          </a:p>
          <a:p>
            <a:r>
              <a:rPr lang="en-US" sz="2000" b="1" dirty="0">
                <a:solidFill>
                  <a:srgbClr val="000000"/>
                </a:solidFill>
              </a:rPr>
              <a:t>These Christians responded by faith despite having to do it in the midst of much affliction.  Easy to delay, make excuses, blame God.  (2 Cor. 8:1-2, 5)</a:t>
            </a:r>
          </a:p>
          <a:p>
            <a:r>
              <a:rPr lang="en-US" sz="2000" b="1" dirty="0">
                <a:solidFill>
                  <a:srgbClr val="000000"/>
                </a:solidFill>
              </a:rPr>
              <a:t>Faith, hope, &amp; love as they obeyed (1 </a:t>
            </a:r>
            <a:r>
              <a:rPr lang="en-US" sz="2000" b="1" dirty="0" err="1">
                <a:solidFill>
                  <a:srgbClr val="000000"/>
                </a:solidFill>
              </a:rPr>
              <a:t>Thess</a:t>
            </a:r>
            <a:r>
              <a:rPr lang="en-US" sz="2000" b="1" dirty="0">
                <a:solidFill>
                  <a:srgbClr val="000000"/>
                </a:solidFill>
              </a:rPr>
              <a:t> 1:9-10) </a:t>
            </a:r>
          </a:p>
          <a:p>
            <a:pPr lvl="1"/>
            <a:r>
              <a:rPr lang="en-US" sz="2000" b="1" dirty="0">
                <a:solidFill>
                  <a:srgbClr val="000000"/>
                </a:solidFill>
              </a:rPr>
              <a:t>Work of Faith – Turned away from idols to God </a:t>
            </a:r>
          </a:p>
          <a:p>
            <a:pPr lvl="1"/>
            <a:r>
              <a:rPr lang="en-US" sz="2000" b="1" dirty="0">
                <a:solidFill>
                  <a:srgbClr val="000000"/>
                </a:solidFill>
              </a:rPr>
              <a:t>Labor of Hope – Turned from idols to serve God</a:t>
            </a:r>
          </a:p>
          <a:p>
            <a:pPr lvl="1"/>
            <a:r>
              <a:rPr lang="en-US" sz="2000" b="1" dirty="0">
                <a:solidFill>
                  <a:srgbClr val="000000"/>
                </a:solidFill>
              </a:rPr>
              <a:t>Patience of Love – Focused on eternity.  WAIT!</a:t>
            </a:r>
          </a:p>
          <a:p>
            <a:r>
              <a:rPr lang="en-US" sz="2000" b="1" dirty="0">
                <a:solidFill>
                  <a:srgbClr val="000000"/>
                </a:solidFill>
              </a:rPr>
              <a:t>Have you responded to the gospel of Christ?  Why not?  If you have, do you continue to respond by faith, hope, and love each day?  Obeying the gospel is not a ONE TIME event.  (2 Cor. 10:3-6)</a:t>
            </a:r>
          </a:p>
        </p:txBody>
      </p:sp>
    </p:spTree>
    <p:extLst>
      <p:ext uri="{BB962C8B-B14F-4D97-AF65-F5344CB8AC3E}">
        <p14:creationId xmlns:p14="http://schemas.microsoft.com/office/powerpoint/2010/main" val="3800301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E92CEADD-DCBD-4E37-ACF0-534CCA5E72AD}"/>
              </a:ext>
            </a:extLst>
          </p:cNvPr>
          <p:cNvPicPr>
            <a:picLocks noChangeAspect="1"/>
          </p:cNvPicPr>
          <p:nvPr/>
        </p:nvPicPr>
        <p:blipFill rotWithShape="1">
          <a:blip r:embed="rId2">
            <a:alphaModFix/>
          </a:blip>
          <a:srcRect r="34035" b="-1"/>
          <a:stretch/>
        </p:blipFill>
        <p:spPr>
          <a:xfrm>
            <a:off x="5797543" y="10"/>
            <a:ext cx="6394152" cy="6857990"/>
          </a:xfrm>
          <a:prstGeom prst="rect">
            <a:avLst/>
          </a:prstGeom>
        </p:spPr>
      </p:pic>
      <p:pic>
        <p:nvPicPr>
          <p:cNvPr id="13" name="Picture 12">
            <a:extLst>
              <a:ext uri="{FF2B5EF4-FFF2-40B4-BE49-F238E27FC236}">
                <a16:creationId xmlns:a16="http://schemas.microsoft.com/office/drawing/2014/main" id="{54DDEBDD-D8BD-41A6-8A0D-B00E3768B0F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5" name="Title 1">
            <a:extLst>
              <a:ext uri="{FF2B5EF4-FFF2-40B4-BE49-F238E27FC236}">
                <a16:creationId xmlns:a16="http://schemas.microsoft.com/office/drawing/2014/main" id="{A2598A05-2865-4DEC-A09B-C54BFA755AE6}"/>
              </a:ext>
            </a:extLst>
          </p:cNvPr>
          <p:cNvSpPr>
            <a:spLocks noGrp="1"/>
          </p:cNvSpPr>
          <p:nvPr>
            <p:ph type="title"/>
          </p:nvPr>
        </p:nvSpPr>
        <p:spPr>
          <a:xfrm>
            <a:off x="92796" y="80522"/>
            <a:ext cx="6394152" cy="1483310"/>
          </a:xfrm>
        </p:spPr>
        <p:txBody>
          <a:bodyPr>
            <a:noAutofit/>
          </a:bodyPr>
          <a:lstStyle/>
          <a:p>
            <a:pPr algn="ctr"/>
            <a:r>
              <a:rPr lang="en-US" sz="4000" b="1" dirty="0">
                <a:solidFill>
                  <a:schemeClr val="accent5">
                    <a:lumMod val="50000"/>
                  </a:schemeClr>
                </a:solidFill>
                <a:latin typeface="Arial Black" panose="020B0A04020102020204" pitchFamily="34" charset="0"/>
              </a:rPr>
              <a:t>The Gospel Sounded Forth From Them</a:t>
            </a:r>
          </a:p>
        </p:txBody>
      </p:sp>
      <p:sp>
        <p:nvSpPr>
          <p:cNvPr id="6" name="Content Placeholder 2">
            <a:extLst>
              <a:ext uri="{FF2B5EF4-FFF2-40B4-BE49-F238E27FC236}">
                <a16:creationId xmlns:a16="http://schemas.microsoft.com/office/drawing/2014/main" id="{05B54103-C548-407A-B0E5-486EA6391968}"/>
              </a:ext>
            </a:extLst>
          </p:cNvPr>
          <p:cNvSpPr>
            <a:spLocks noGrp="1"/>
          </p:cNvSpPr>
          <p:nvPr>
            <p:ph idx="1"/>
          </p:nvPr>
        </p:nvSpPr>
        <p:spPr>
          <a:xfrm>
            <a:off x="36369" y="1563832"/>
            <a:ext cx="5894168" cy="5294157"/>
          </a:xfrm>
        </p:spPr>
        <p:txBody>
          <a:bodyPr anchor="t" anchorCtr="0">
            <a:normAutofit/>
          </a:bodyPr>
          <a:lstStyle/>
          <a:p>
            <a:r>
              <a:rPr lang="en-US" sz="2000" b="1" dirty="0">
                <a:solidFill>
                  <a:srgbClr val="000000"/>
                </a:solidFill>
              </a:rPr>
              <a:t>At one time, this city was in great need of the gospel.  So many in their city had never even heard.  So many were lost and didn’t know it!  (Acts 17:6)</a:t>
            </a:r>
          </a:p>
          <a:p>
            <a:r>
              <a:rPr lang="en-US" sz="2000" b="1" dirty="0">
                <a:solidFill>
                  <a:srgbClr val="000000"/>
                </a:solidFill>
              </a:rPr>
              <a:t>Now, the saints in this city were the ones sending the gospel to other places.  Physical hardship and spiritual affliction did not hamper them (1 </a:t>
            </a:r>
            <a:r>
              <a:rPr lang="en-US" sz="2000" b="1" dirty="0" err="1">
                <a:solidFill>
                  <a:srgbClr val="000000"/>
                </a:solidFill>
              </a:rPr>
              <a:t>Ths</a:t>
            </a:r>
            <a:r>
              <a:rPr lang="en-US" sz="2000" b="1" dirty="0">
                <a:solidFill>
                  <a:srgbClr val="000000"/>
                </a:solidFill>
              </a:rPr>
              <a:t> 1:8)</a:t>
            </a:r>
          </a:p>
          <a:p>
            <a:r>
              <a:rPr lang="en-US" sz="2000" b="1" dirty="0">
                <a:solidFill>
                  <a:srgbClr val="000000"/>
                </a:solidFill>
              </a:rPr>
              <a:t>What motivated this zeal?   A sense of debt?  A sense of gratitude?  A love for souls?  A desire to please God? Passion in the message? (Rom 1:14-16)</a:t>
            </a:r>
          </a:p>
          <a:p>
            <a:r>
              <a:rPr lang="en-US" sz="2000" b="1" dirty="0">
                <a:solidFill>
                  <a:srgbClr val="000000"/>
                </a:solidFill>
              </a:rPr>
              <a:t>All churches that excel share this characteristic… they have members who are telling others about Jesus &amp; His gospel.  Motivated &amp; passionate.  How many around you are lost and don’t know it?  You have the answer! (Romans 15:17-21)</a:t>
            </a:r>
          </a:p>
        </p:txBody>
      </p:sp>
    </p:spTree>
    <p:extLst>
      <p:ext uri="{BB962C8B-B14F-4D97-AF65-F5344CB8AC3E}">
        <p14:creationId xmlns:p14="http://schemas.microsoft.com/office/powerpoint/2010/main" val="2790618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TotalTime>
  <Words>686</Words>
  <Application>Microsoft Office PowerPoint</Application>
  <PresentationFormat>Widescreen</PresentationFormat>
  <Paragraphs>25</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Arial Black</vt:lpstr>
      <vt:lpstr>Calibri</vt:lpstr>
      <vt:lpstr>Calibri Light</vt:lpstr>
      <vt:lpstr>Office Theme</vt:lpstr>
      <vt:lpstr>PowerPoint Presentation</vt:lpstr>
      <vt:lpstr>Their Past Did Not Confine Them </vt:lpstr>
      <vt:lpstr>Their Faith, Hope, And Love Was Alive</vt:lpstr>
      <vt:lpstr>The Responded To The Gospel In Obedience</vt:lpstr>
      <vt:lpstr>The Gospel Sounded Forth From Them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Aaron Beard</dc:creator>
  <cp:lastModifiedBy>Jonathan Perz</cp:lastModifiedBy>
  <cp:revision>8</cp:revision>
  <dcterms:created xsi:type="dcterms:W3CDTF">2020-12-06T05:18:09Z</dcterms:created>
  <dcterms:modified xsi:type="dcterms:W3CDTF">2020-12-06T19:22:52Z</dcterms:modified>
</cp:coreProperties>
</file>