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0D0"/>
    <a:srgbClr val="3A36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9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43715-7629-481E-82D3-DAF028D26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C26304-2B0A-48ED-B1A3-FA7A7366BB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E4F49-9266-4A02-87F1-873A1B80D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67B5-67D7-4FF9-BC05-F0C60B995664}" type="datetimeFigureOut">
              <a:rPr lang="en-US" smtClean="0"/>
              <a:t>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20358-0664-44BA-ADCE-5A5CEAFAE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AC7FD-896F-4578-B079-12F74A664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39F3-E9B4-4ED6-AAE0-0013A32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881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F698-EDD7-49A9-8AB7-25C3942ED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1029F6-BCEE-4B8F-A05B-D1DEDE83A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45550-1DA1-4AB8-8F83-A718C48B3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67B5-67D7-4FF9-BC05-F0C60B995664}" type="datetimeFigureOut">
              <a:rPr lang="en-US" smtClean="0"/>
              <a:t>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5CAB2-4F0D-433D-8FD6-0DF87753B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57D26-61FB-4E08-8F94-B33A9C321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39F3-E9B4-4ED6-AAE0-0013A32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738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7AAF82-D2FB-4DC2-9A19-96A55C19CA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C2ED2F-2C0A-4B4A-8ED1-5870FD35B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456B3-E7BC-4FC0-8237-7AEF2B276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67B5-67D7-4FF9-BC05-F0C60B995664}" type="datetimeFigureOut">
              <a:rPr lang="en-US" smtClean="0"/>
              <a:t>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C80B9-AB28-49E5-9C77-FD88558FE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560DB-9ED8-4268-B63F-6680CB6F0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39F3-E9B4-4ED6-AAE0-0013A32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880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4A39-4C2F-4C32-B70C-BF6D058A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BCAE7-8D13-4A65-B452-C6E0D717F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6534B-AFA7-4F68-91A3-F3D2850F3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67B5-67D7-4FF9-BC05-F0C60B995664}" type="datetimeFigureOut">
              <a:rPr lang="en-US" smtClean="0"/>
              <a:t>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0FCA7-B781-4FEA-926F-2AB98E3D2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CC283-8678-4AA5-A2B2-5BEDD6D2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39F3-E9B4-4ED6-AAE0-0013A32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0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80282-5C4F-444A-8316-1147E3231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312A15-09E3-4557-90D1-835F235B0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D467B-5825-43DC-AF10-567BB5870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67B5-67D7-4FF9-BC05-F0C60B995664}" type="datetimeFigureOut">
              <a:rPr lang="en-US" smtClean="0"/>
              <a:t>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89688-79D4-4915-B426-54E28CAFD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258B28-B61A-4DD8-890D-C0FE5146F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39F3-E9B4-4ED6-AAE0-0013A32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3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6F234-BEFC-4088-B5E2-902A6484E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3332E-C8EA-4085-9638-06FBD2BF72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28AC2-A8AF-40E8-BD78-CAF7C1462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2B10B-6A56-414C-827E-72863B9C1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67B5-67D7-4FF9-BC05-F0C60B995664}" type="datetimeFigureOut">
              <a:rPr lang="en-US" smtClean="0"/>
              <a:t>1/1/2020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C8194B-B194-4AC7-8515-DE652548A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E20591-196A-491E-8B77-535595195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39F3-E9B4-4ED6-AAE0-0013A32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99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FBDFC-18F1-4B40-94F8-2BACD3A69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A3888-2FEF-4363-AAFA-519899BC9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6C5FB-AD6E-4247-89D8-A52041F797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C43B2C-C829-444B-BA6F-3738A487EC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1C34F2-5ADB-4061-86B0-126FA13950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704789-BDB3-48BB-BD32-4315E9A17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67B5-67D7-4FF9-BC05-F0C60B995664}" type="datetimeFigureOut">
              <a:rPr lang="en-US" smtClean="0"/>
              <a:t>1/1/2020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7A5CDF-0904-47FE-BAEB-BBC4FF462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461097-A6D2-402F-9E1C-8291488A1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39F3-E9B4-4ED6-AAE0-0013A32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5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222A-A161-4459-B7BB-6F3D92ACE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D81400-89E5-4177-ABCD-F6A049601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67B5-67D7-4FF9-BC05-F0C60B995664}" type="datetimeFigureOut">
              <a:rPr lang="en-US" smtClean="0"/>
              <a:t>1/1/2020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305A67-CC4F-4CB4-9850-2E799D1A4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4381EE-C52E-4076-8B1D-311DEBF03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39F3-E9B4-4ED6-AAE0-0013A32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028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5F7D57-2702-48B2-BDA5-FD323F30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67B5-67D7-4FF9-BC05-F0C60B995664}" type="datetimeFigureOut">
              <a:rPr lang="en-US" smtClean="0"/>
              <a:t>1/1/2020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488C2F-8EBB-409C-9132-901C379E0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A64870-27C8-42B7-9069-B03E76DBE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39F3-E9B4-4ED6-AAE0-0013A32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030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928C0-2AD7-4A09-8F22-66FC4BE1D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A1457-DEBA-4DFA-A216-954FA9EB0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E902CD-C5B0-43C3-BE4D-244A5B8A71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32F42D-CAC2-45A2-8FB4-67F617C05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67B5-67D7-4FF9-BC05-F0C60B995664}" type="datetimeFigureOut">
              <a:rPr lang="en-US" smtClean="0"/>
              <a:t>1/1/2020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FD490F-B694-4B0D-B232-F7BD5001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FEDEE5-C7BC-48A7-BCD0-46C90899D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39F3-E9B4-4ED6-AAE0-0013A32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745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89035-74BD-429D-B407-81998C5C4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2D23C2-0ACB-4ABC-9FE9-DE13F260F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8C7B7B-D2C5-4B8D-A576-9AB9F64979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543A8F-625F-4175-A1E6-11580D44B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67B5-67D7-4FF9-BC05-F0C60B995664}" type="datetimeFigureOut">
              <a:rPr lang="en-US" smtClean="0"/>
              <a:t>1/1/2020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8063F1-C289-46FB-AEB0-93A86A156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97B36-F9CD-4968-BEA5-461B89A75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39F3-E9B4-4ED6-AAE0-0013A32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94A4B-E823-42F4-BAE2-9AAB6A16A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E9451-8629-4955-A70E-7EE082440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1459E-07A7-4456-B92D-A1FFDE717E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867B5-67D7-4FF9-BC05-F0C60B995664}" type="datetimeFigureOut">
              <a:rPr lang="en-US" smtClean="0"/>
              <a:t>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89F6A4-4C20-4A39-9F56-CF282ABB66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420ED-12EC-4DB7-84CE-A2B6803124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E39F3-E9B4-4ED6-AAE0-0013A32A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55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FDB43F-3295-4E40-9E67-3E2358D70D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-2" b="5911"/>
          <a:stretch/>
        </p:blipFill>
        <p:spPr>
          <a:xfrm>
            <a:off x="6083786" y="-168316"/>
            <a:ext cx="6261330" cy="3932313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91B2BA-98B5-4C0D-BC88-7AD7A8E85C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14" r="-1" b="-1"/>
          <a:stretch/>
        </p:blipFill>
        <p:spPr>
          <a:xfrm>
            <a:off x="6089904" y="2487166"/>
            <a:ext cx="6263640" cy="4215384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16" name="Picture 11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13AF24-FE3F-4CDF-B42B-F375B522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13" y="756500"/>
            <a:ext cx="5830693" cy="5581334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>
                <a:solidFill>
                  <a:srgbClr val="C00000"/>
                </a:solidFill>
                <a:latin typeface="Arial Black" panose="020B0A04020102020204" pitchFamily="34" charset="0"/>
              </a:rPr>
              <a:t>Is it </a:t>
            </a:r>
            <a:br>
              <a:rPr lang="en-US" sz="7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en-US" sz="7200" b="1" dirty="0">
                <a:solidFill>
                  <a:srgbClr val="C00000"/>
                </a:solidFill>
                <a:latin typeface="Arial Black" panose="020B0A04020102020204" pitchFamily="34" charset="0"/>
              </a:rPr>
              <a:t>about the presents or the presence?</a:t>
            </a:r>
          </a:p>
        </p:txBody>
      </p:sp>
    </p:spTree>
    <p:extLst>
      <p:ext uri="{BB962C8B-B14F-4D97-AF65-F5344CB8AC3E}">
        <p14:creationId xmlns:p14="http://schemas.microsoft.com/office/powerpoint/2010/main" val="1431560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D08B8-0BB8-4AAA-97D7-F673CAD799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EB8360-FB96-4684-B3B6-CAD13D2680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8ECFE3-5992-4887-A1F6-BC3B1AB51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18F85C-DEBF-4570-9E65-72D0733D31C4}"/>
              </a:ext>
            </a:extLst>
          </p:cNvPr>
          <p:cNvSpPr/>
          <p:nvPr/>
        </p:nvSpPr>
        <p:spPr>
          <a:xfrm>
            <a:off x="233359" y="1066389"/>
            <a:ext cx="879743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7200" b="1" cap="none" spc="0" dirty="0">
                <a:ln w="285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In His Presence</a:t>
            </a:r>
          </a:p>
        </p:txBody>
      </p:sp>
    </p:spTree>
    <p:extLst>
      <p:ext uri="{BB962C8B-B14F-4D97-AF65-F5344CB8AC3E}">
        <p14:creationId xmlns:p14="http://schemas.microsoft.com/office/powerpoint/2010/main" val="738022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36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5B114-2FDC-4E11-97C9-F5FB8CB2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58" y="365125"/>
            <a:ext cx="5590876" cy="1692794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EAE0D0"/>
                </a:solidFill>
                <a:latin typeface="Arial Black" panose="020B0A04020102020204" pitchFamily="34" charset="0"/>
              </a:rPr>
              <a:t>Joseph &amp; Mary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CC96F-28AD-4F61-B0DE-94CC4A0C7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57" y="2482754"/>
            <a:ext cx="6451134" cy="437524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God did not choose the prominent or powerful, but the common.  Yet their faith was uncommon! (Luke 2:4-7)</a:t>
            </a:r>
          </a:p>
          <a:p>
            <a:r>
              <a:rPr lang="en-US" b="1" dirty="0">
                <a:solidFill>
                  <a:schemeClr val="bg1"/>
                </a:solidFill>
              </a:rPr>
              <a:t>When called, Mary submitted full and freely to God’s will (Luke 1:26-38)</a:t>
            </a:r>
          </a:p>
          <a:p>
            <a:r>
              <a:rPr lang="en-US" b="1" dirty="0">
                <a:solidFill>
                  <a:schemeClr val="bg1"/>
                </a:solidFill>
              </a:rPr>
              <a:t>Joseph was sure to do everything just as God had commanded (Matt 1:20-25)</a:t>
            </a:r>
          </a:p>
          <a:p>
            <a:r>
              <a:rPr lang="en-US" b="1" dirty="0">
                <a:solidFill>
                  <a:schemeClr val="bg1"/>
                </a:solidFill>
              </a:rPr>
              <a:t>How is our serving &amp; obeying when things are difficult or don’t make sense?  Hard stuff proves our love! (I John 5:2-4)</a:t>
            </a:r>
          </a:p>
        </p:txBody>
      </p:sp>
      <p:pic>
        <p:nvPicPr>
          <p:cNvPr id="4" name="Picture 3" descr="A picture containing sitting, dark, black, table&#10;&#10;Description automatically generated">
            <a:extLst>
              <a:ext uri="{FF2B5EF4-FFF2-40B4-BE49-F238E27FC236}">
                <a16:creationId xmlns:a16="http://schemas.microsoft.com/office/drawing/2014/main" id="{355D1B77-2BA7-417F-849B-81A5D9544C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9" b="9125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1316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36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5B114-2FDC-4E11-97C9-F5FB8CB2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58" y="365125"/>
            <a:ext cx="5590876" cy="1692794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EAE0D0"/>
                </a:solidFill>
                <a:latin typeface="Arial Black" panose="020B0A04020102020204" pitchFamily="34" charset="0"/>
              </a:rPr>
              <a:t>Simeon &amp; Anna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CC96F-28AD-4F61-B0DE-94CC4A0C7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57" y="2482754"/>
            <a:ext cx="6451134" cy="437524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In temple at 40 days old.  Devoted to obeying!  Here we meet two other people of faith (Lk 2:22-24, Lev 12:1-8)</a:t>
            </a:r>
          </a:p>
          <a:p>
            <a:r>
              <a:rPr lang="en-US" b="1" dirty="0">
                <a:solidFill>
                  <a:schemeClr val="bg1"/>
                </a:solidFill>
              </a:rPr>
              <a:t>Simeon… An aged man eagerly waiting for the Messiah (Luke 2:25-33)</a:t>
            </a:r>
          </a:p>
          <a:p>
            <a:r>
              <a:rPr lang="en-US" b="1" dirty="0">
                <a:solidFill>
                  <a:schemeClr val="bg1"/>
                </a:solidFill>
              </a:rPr>
              <a:t>Anna… An aged widow eagerly waiting for the Messiah (Luke 2:36-38)</a:t>
            </a:r>
          </a:p>
          <a:p>
            <a:r>
              <a:rPr lang="en-US" b="1" dirty="0">
                <a:solidFill>
                  <a:schemeClr val="bg1"/>
                </a:solidFill>
              </a:rPr>
              <a:t>Living with a living hope? Does it change you?  Excited about telling others? Or are we distracted? (I Peter 1:3-5, 13)</a:t>
            </a:r>
          </a:p>
        </p:txBody>
      </p:sp>
      <p:pic>
        <p:nvPicPr>
          <p:cNvPr id="4" name="Picture 3" descr="A picture containing sitting, dark, black, table&#10;&#10;Description automatically generated">
            <a:extLst>
              <a:ext uri="{FF2B5EF4-FFF2-40B4-BE49-F238E27FC236}">
                <a16:creationId xmlns:a16="http://schemas.microsoft.com/office/drawing/2014/main" id="{355D1B77-2BA7-417F-849B-81A5D9544C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9" b="9125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4903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36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5B114-2FDC-4E11-97C9-F5FB8CB2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58" y="365125"/>
            <a:ext cx="5590876" cy="1692794"/>
          </a:xfrm>
        </p:spPr>
        <p:txBody>
          <a:bodyPr>
            <a:noAutofit/>
          </a:bodyPr>
          <a:lstStyle/>
          <a:p>
            <a:pPr algn="ctr"/>
            <a:r>
              <a:rPr lang="en-US" sz="4600" b="1" dirty="0">
                <a:solidFill>
                  <a:srgbClr val="EAE0D0"/>
                </a:solidFill>
                <a:latin typeface="Arial Black" panose="020B0A04020102020204" pitchFamily="34" charset="0"/>
              </a:rPr>
              <a:t>The Wise Men &amp; The Shepherds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CC96F-28AD-4F61-B0DE-94CC4A0C7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57" y="2482754"/>
            <a:ext cx="6451134" cy="437524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The shepherds were working when         the angels appeared, they seek out  Jesus with haste (Luke 2:10-18)</a:t>
            </a:r>
          </a:p>
          <a:p>
            <a:r>
              <a:rPr lang="en-US" b="1" dirty="0">
                <a:solidFill>
                  <a:schemeClr val="bg1"/>
                </a:solidFill>
              </a:rPr>
              <a:t>About 2 years later, the wise men arrive seek His presence with gifts and reverence.  Gentiles!  (Matt 2:1-6, 9-12)</a:t>
            </a:r>
          </a:p>
          <a:p>
            <a:r>
              <a:rPr lang="en-US" b="1" dirty="0">
                <a:solidFill>
                  <a:schemeClr val="bg1"/>
                </a:solidFill>
              </a:rPr>
              <a:t>Why seek Jesus?  He is KING!  Do we seek His reign and rule with haste and reverence?  (Matthew 28:18-20)</a:t>
            </a:r>
          </a:p>
        </p:txBody>
      </p:sp>
      <p:pic>
        <p:nvPicPr>
          <p:cNvPr id="4" name="Picture 3" descr="A picture containing sitting, dark, black, table&#10;&#10;Description automatically generated">
            <a:extLst>
              <a:ext uri="{FF2B5EF4-FFF2-40B4-BE49-F238E27FC236}">
                <a16:creationId xmlns:a16="http://schemas.microsoft.com/office/drawing/2014/main" id="{355D1B77-2BA7-417F-849B-81A5D9544C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9" b="9125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3608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D08B8-0BB8-4AAA-97D7-F673CAD799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EB8360-FB96-4684-B3B6-CAD13D2680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8ECFE3-5992-4887-A1F6-BC3B1AB51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18F85C-DEBF-4570-9E65-72D0733D31C4}"/>
              </a:ext>
            </a:extLst>
          </p:cNvPr>
          <p:cNvSpPr/>
          <p:nvPr/>
        </p:nvSpPr>
        <p:spPr>
          <a:xfrm>
            <a:off x="224970" y="143599"/>
            <a:ext cx="879743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7200" b="1" cap="none" spc="0" dirty="0">
                <a:ln w="285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Are You Living In His Presence?</a:t>
            </a:r>
          </a:p>
        </p:txBody>
      </p:sp>
    </p:spTree>
    <p:extLst>
      <p:ext uri="{BB962C8B-B14F-4D97-AF65-F5344CB8AC3E}">
        <p14:creationId xmlns:p14="http://schemas.microsoft.com/office/powerpoint/2010/main" val="450152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261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Office Theme</vt:lpstr>
      <vt:lpstr>Is it  about the presents or the presence?</vt:lpstr>
      <vt:lpstr>PowerPoint Presentation</vt:lpstr>
      <vt:lpstr>Joseph &amp; Mary</vt:lpstr>
      <vt:lpstr>Simeon &amp; Anna</vt:lpstr>
      <vt:lpstr>The Wise Men &amp; The Shepherds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Beard</dc:creator>
  <cp:lastModifiedBy>Jonathan Perz</cp:lastModifiedBy>
  <cp:revision>7</cp:revision>
  <dcterms:created xsi:type="dcterms:W3CDTF">2019-12-22T04:35:45Z</dcterms:created>
  <dcterms:modified xsi:type="dcterms:W3CDTF">2020-01-02T03:40:12Z</dcterms:modified>
</cp:coreProperties>
</file>