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58" r:id="rId3"/>
    <p:sldId id="259" r:id="rId4"/>
    <p:sldId id="260" r:id="rId5"/>
    <p:sldId id="261" r:id="rId6"/>
    <p:sldId id="262" r:id="rId7"/>
    <p:sldId id="263" r:id="rId8"/>
    <p:sldId id="264" r:id="rId9"/>
    <p:sldId id="265" r:id="rId10"/>
    <p:sldId id="256" r:id="rId1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60259"/>
    <a:srgbClr val="25380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164" d="100"/>
          <a:sy n="164" d="100"/>
        </p:scale>
        <p:origin x="2244" y="13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883C79-B166-4494-94D1-D845ECA4711C}"/>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5C9DA86F-31A1-4AE6-8A81-E3369C4E0E2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E40E0FF5-D1D4-4D50-A632-52341BE42488}"/>
              </a:ext>
            </a:extLst>
          </p:cNvPr>
          <p:cNvSpPr>
            <a:spLocks noGrp="1"/>
          </p:cNvSpPr>
          <p:nvPr>
            <p:ph type="dt" sz="half" idx="10"/>
          </p:nvPr>
        </p:nvSpPr>
        <p:spPr/>
        <p:txBody>
          <a:bodyPr/>
          <a:lstStyle/>
          <a:p>
            <a:fld id="{953D9C64-EEB7-4642-88E0-D526659C9777}" type="datetimeFigureOut">
              <a:rPr lang="en-US" smtClean="0"/>
              <a:t>1/12/2020</a:t>
            </a:fld>
            <a:endParaRPr lang="en-US"/>
          </a:p>
        </p:txBody>
      </p:sp>
      <p:sp>
        <p:nvSpPr>
          <p:cNvPr id="5" name="Footer Placeholder 4">
            <a:extLst>
              <a:ext uri="{FF2B5EF4-FFF2-40B4-BE49-F238E27FC236}">
                <a16:creationId xmlns:a16="http://schemas.microsoft.com/office/drawing/2014/main" id="{AC841322-2836-4D62-A446-2E590CA2B7F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C2019EF-D167-401F-8D70-40CA1D080708}"/>
              </a:ext>
            </a:extLst>
          </p:cNvPr>
          <p:cNvSpPr>
            <a:spLocks noGrp="1"/>
          </p:cNvSpPr>
          <p:nvPr>
            <p:ph type="sldNum" sz="quarter" idx="12"/>
          </p:nvPr>
        </p:nvSpPr>
        <p:spPr/>
        <p:txBody>
          <a:bodyPr/>
          <a:lstStyle/>
          <a:p>
            <a:fld id="{17F9486E-8150-4B7A-B91A-EDF1B5423A27}" type="slidenum">
              <a:rPr lang="en-US" smtClean="0"/>
              <a:t>‹#›</a:t>
            </a:fld>
            <a:endParaRPr lang="en-US"/>
          </a:p>
        </p:txBody>
      </p:sp>
    </p:spTree>
    <p:extLst>
      <p:ext uri="{BB962C8B-B14F-4D97-AF65-F5344CB8AC3E}">
        <p14:creationId xmlns:p14="http://schemas.microsoft.com/office/powerpoint/2010/main" val="34967802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500E73-DC6E-4B3D-BA04-9761673DFFF5}"/>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39B1C66C-D848-4772-8512-D025391CDA15}"/>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0ED4D01-156F-44BB-BE59-92E5F482A430}"/>
              </a:ext>
            </a:extLst>
          </p:cNvPr>
          <p:cNvSpPr>
            <a:spLocks noGrp="1"/>
          </p:cNvSpPr>
          <p:nvPr>
            <p:ph type="dt" sz="half" idx="10"/>
          </p:nvPr>
        </p:nvSpPr>
        <p:spPr/>
        <p:txBody>
          <a:bodyPr/>
          <a:lstStyle/>
          <a:p>
            <a:fld id="{953D9C64-EEB7-4642-88E0-D526659C9777}" type="datetimeFigureOut">
              <a:rPr lang="en-US" smtClean="0"/>
              <a:t>1/12/2020</a:t>
            </a:fld>
            <a:endParaRPr lang="en-US"/>
          </a:p>
        </p:txBody>
      </p:sp>
      <p:sp>
        <p:nvSpPr>
          <p:cNvPr id="5" name="Footer Placeholder 4">
            <a:extLst>
              <a:ext uri="{FF2B5EF4-FFF2-40B4-BE49-F238E27FC236}">
                <a16:creationId xmlns:a16="http://schemas.microsoft.com/office/drawing/2014/main" id="{7E4B33EC-9259-4222-9C2E-B9FC7CB9473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87DD2C8-2115-4141-B6F6-A636EBA48516}"/>
              </a:ext>
            </a:extLst>
          </p:cNvPr>
          <p:cNvSpPr>
            <a:spLocks noGrp="1"/>
          </p:cNvSpPr>
          <p:nvPr>
            <p:ph type="sldNum" sz="quarter" idx="12"/>
          </p:nvPr>
        </p:nvSpPr>
        <p:spPr/>
        <p:txBody>
          <a:bodyPr/>
          <a:lstStyle/>
          <a:p>
            <a:fld id="{17F9486E-8150-4B7A-B91A-EDF1B5423A27}" type="slidenum">
              <a:rPr lang="en-US" smtClean="0"/>
              <a:t>‹#›</a:t>
            </a:fld>
            <a:endParaRPr lang="en-US"/>
          </a:p>
        </p:txBody>
      </p:sp>
    </p:spTree>
    <p:extLst>
      <p:ext uri="{BB962C8B-B14F-4D97-AF65-F5344CB8AC3E}">
        <p14:creationId xmlns:p14="http://schemas.microsoft.com/office/powerpoint/2010/main" val="10046502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AD39760-E8C0-4F42-B7C3-A33CEFFEBC7A}"/>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E70E15D9-CFDD-409C-BFAA-C47E6F77C113}"/>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B6085A1-D210-460E-8813-C642797A2C01}"/>
              </a:ext>
            </a:extLst>
          </p:cNvPr>
          <p:cNvSpPr>
            <a:spLocks noGrp="1"/>
          </p:cNvSpPr>
          <p:nvPr>
            <p:ph type="dt" sz="half" idx="10"/>
          </p:nvPr>
        </p:nvSpPr>
        <p:spPr/>
        <p:txBody>
          <a:bodyPr/>
          <a:lstStyle/>
          <a:p>
            <a:fld id="{953D9C64-EEB7-4642-88E0-D526659C9777}" type="datetimeFigureOut">
              <a:rPr lang="en-US" smtClean="0"/>
              <a:t>1/12/2020</a:t>
            </a:fld>
            <a:endParaRPr lang="en-US"/>
          </a:p>
        </p:txBody>
      </p:sp>
      <p:sp>
        <p:nvSpPr>
          <p:cNvPr id="5" name="Footer Placeholder 4">
            <a:extLst>
              <a:ext uri="{FF2B5EF4-FFF2-40B4-BE49-F238E27FC236}">
                <a16:creationId xmlns:a16="http://schemas.microsoft.com/office/drawing/2014/main" id="{EA3D6874-D9D1-41B4-99E8-0FDF411673E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254F4A0-E985-4F57-8F3C-991925BB6E05}"/>
              </a:ext>
            </a:extLst>
          </p:cNvPr>
          <p:cNvSpPr>
            <a:spLocks noGrp="1"/>
          </p:cNvSpPr>
          <p:nvPr>
            <p:ph type="sldNum" sz="quarter" idx="12"/>
          </p:nvPr>
        </p:nvSpPr>
        <p:spPr/>
        <p:txBody>
          <a:bodyPr/>
          <a:lstStyle/>
          <a:p>
            <a:fld id="{17F9486E-8150-4B7A-B91A-EDF1B5423A27}" type="slidenum">
              <a:rPr lang="en-US" smtClean="0"/>
              <a:t>‹#›</a:t>
            </a:fld>
            <a:endParaRPr lang="en-US"/>
          </a:p>
        </p:txBody>
      </p:sp>
    </p:spTree>
    <p:extLst>
      <p:ext uri="{BB962C8B-B14F-4D97-AF65-F5344CB8AC3E}">
        <p14:creationId xmlns:p14="http://schemas.microsoft.com/office/powerpoint/2010/main" val="34064183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80E471-38AA-4803-A186-523D5E4878F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04BEC4A-D099-4139-8AA5-D0BBC3681BA2}"/>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2424F49-078C-4E7A-A5AD-082C31674882}"/>
              </a:ext>
            </a:extLst>
          </p:cNvPr>
          <p:cNvSpPr>
            <a:spLocks noGrp="1"/>
          </p:cNvSpPr>
          <p:nvPr>
            <p:ph type="dt" sz="half" idx="10"/>
          </p:nvPr>
        </p:nvSpPr>
        <p:spPr/>
        <p:txBody>
          <a:bodyPr/>
          <a:lstStyle/>
          <a:p>
            <a:fld id="{953D9C64-EEB7-4642-88E0-D526659C9777}" type="datetimeFigureOut">
              <a:rPr lang="en-US" smtClean="0"/>
              <a:t>1/12/2020</a:t>
            </a:fld>
            <a:endParaRPr lang="en-US"/>
          </a:p>
        </p:txBody>
      </p:sp>
      <p:sp>
        <p:nvSpPr>
          <p:cNvPr id="5" name="Footer Placeholder 4">
            <a:extLst>
              <a:ext uri="{FF2B5EF4-FFF2-40B4-BE49-F238E27FC236}">
                <a16:creationId xmlns:a16="http://schemas.microsoft.com/office/drawing/2014/main" id="{335E60D7-CF9D-4DEA-AD04-061F56A54E6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8DB3B6D-E466-47B6-8025-1F27ED084104}"/>
              </a:ext>
            </a:extLst>
          </p:cNvPr>
          <p:cNvSpPr>
            <a:spLocks noGrp="1"/>
          </p:cNvSpPr>
          <p:nvPr>
            <p:ph type="sldNum" sz="quarter" idx="12"/>
          </p:nvPr>
        </p:nvSpPr>
        <p:spPr/>
        <p:txBody>
          <a:bodyPr/>
          <a:lstStyle/>
          <a:p>
            <a:fld id="{17F9486E-8150-4B7A-B91A-EDF1B5423A27}" type="slidenum">
              <a:rPr lang="en-US" smtClean="0"/>
              <a:t>‹#›</a:t>
            </a:fld>
            <a:endParaRPr lang="en-US"/>
          </a:p>
        </p:txBody>
      </p:sp>
    </p:spTree>
    <p:extLst>
      <p:ext uri="{BB962C8B-B14F-4D97-AF65-F5344CB8AC3E}">
        <p14:creationId xmlns:p14="http://schemas.microsoft.com/office/powerpoint/2010/main" val="22301919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562AC2-972C-4802-A983-C80AFBCB5371}"/>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20AB3398-3561-46F1-8D31-6B51A583D20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855C60E-7518-4D72-9E2A-0F99AA73AB90}"/>
              </a:ext>
            </a:extLst>
          </p:cNvPr>
          <p:cNvSpPr>
            <a:spLocks noGrp="1"/>
          </p:cNvSpPr>
          <p:nvPr>
            <p:ph type="dt" sz="half" idx="10"/>
          </p:nvPr>
        </p:nvSpPr>
        <p:spPr/>
        <p:txBody>
          <a:bodyPr/>
          <a:lstStyle/>
          <a:p>
            <a:fld id="{953D9C64-EEB7-4642-88E0-D526659C9777}" type="datetimeFigureOut">
              <a:rPr lang="en-US" smtClean="0"/>
              <a:t>1/12/2020</a:t>
            </a:fld>
            <a:endParaRPr lang="en-US"/>
          </a:p>
        </p:txBody>
      </p:sp>
      <p:sp>
        <p:nvSpPr>
          <p:cNvPr id="5" name="Footer Placeholder 4">
            <a:extLst>
              <a:ext uri="{FF2B5EF4-FFF2-40B4-BE49-F238E27FC236}">
                <a16:creationId xmlns:a16="http://schemas.microsoft.com/office/drawing/2014/main" id="{EF4288D7-1B7D-4BDA-812A-CE153239A77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64D4951-B420-4B4A-BFC5-02577AAE0F8F}"/>
              </a:ext>
            </a:extLst>
          </p:cNvPr>
          <p:cNvSpPr>
            <a:spLocks noGrp="1"/>
          </p:cNvSpPr>
          <p:nvPr>
            <p:ph type="sldNum" sz="quarter" idx="12"/>
          </p:nvPr>
        </p:nvSpPr>
        <p:spPr/>
        <p:txBody>
          <a:bodyPr/>
          <a:lstStyle/>
          <a:p>
            <a:fld id="{17F9486E-8150-4B7A-B91A-EDF1B5423A27}" type="slidenum">
              <a:rPr lang="en-US" smtClean="0"/>
              <a:t>‹#›</a:t>
            </a:fld>
            <a:endParaRPr lang="en-US"/>
          </a:p>
        </p:txBody>
      </p:sp>
    </p:spTree>
    <p:extLst>
      <p:ext uri="{BB962C8B-B14F-4D97-AF65-F5344CB8AC3E}">
        <p14:creationId xmlns:p14="http://schemas.microsoft.com/office/powerpoint/2010/main" val="34102773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E8203E-F424-4474-A7F9-ACADBFCB125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E1FE243-A78A-478B-93E3-DF9FF383FF49}"/>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C503D920-8869-4D77-80C0-251036682626}"/>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E2CC9571-0EEB-4202-92C8-17689FDCD81F}"/>
              </a:ext>
            </a:extLst>
          </p:cNvPr>
          <p:cNvSpPr>
            <a:spLocks noGrp="1"/>
          </p:cNvSpPr>
          <p:nvPr>
            <p:ph type="dt" sz="half" idx="10"/>
          </p:nvPr>
        </p:nvSpPr>
        <p:spPr/>
        <p:txBody>
          <a:bodyPr/>
          <a:lstStyle/>
          <a:p>
            <a:fld id="{953D9C64-EEB7-4642-88E0-D526659C9777}" type="datetimeFigureOut">
              <a:rPr lang="en-US" smtClean="0"/>
              <a:t>1/12/2020</a:t>
            </a:fld>
            <a:endParaRPr lang="en-US"/>
          </a:p>
        </p:txBody>
      </p:sp>
      <p:sp>
        <p:nvSpPr>
          <p:cNvPr id="6" name="Footer Placeholder 5">
            <a:extLst>
              <a:ext uri="{FF2B5EF4-FFF2-40B4-BE49-F238E27FC236}">
                <a16:creationId xmlns:a16="http://schemas.microsoft.com/office/drawing/2014/main" id="{FEA36DB0-B677-41CC-8F73-F89C504697D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0E7E751-5015-4131-BF3F-5000A14DA7B9}"/>
              </a:ext>
            </a:extLst>
          </p:cNvPr>
          <p:cNvSpPr>
            <a:spLocks noGrp="1"/>
          </p:cNvSpPr>
          <p:nvPr>
            <p:ph type="sldNum" sz="quarter" idx="12"/>
          </p:nvPr>
        </p:nvSpPr>
        <p:spPr/>
        <p:txBody>
          <a:bodyPr/>
          <a:lstStyle/>
          <a:p>
            <a:fld id="{17F9486E-8150-4B7A-B91A-EDF1B5423A27}" type="slidenum">
              <a:rPr lang="en-US" smtClean="0"/>
              <a:t>‹#›</a:t>
            </a:fld>
            <a:endParaRPr lang="en-US"/>
          </a:p>
        </p:txBody>
      </p:sp>
    </p:spTree>
    <p:extLst>
      <p:ext uri="{BB962C8B-B14F-4D97-AF65-F5344CB8AC3E}">
        <p14:creationId xmlns:p14="http://schemas.microsoft.com/office/powerpoint/2010/main" val="37129881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3A96DD-DE4A-442E-930F-4D337B9FD2C9}"/>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E6B369E0-F8D4-4F53-A2C4-FD5C060E4D1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EA769F9B-483B-4E3C-8B0F-DF93B5343BE6}"/>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59F54FD7-92F7-4381-AA42-0C68A9BA70B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E666AF0F-CBE0-41F6-B795-3A764F306F24}"/>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C706C4E3-AF1E-4202-9DBC-5F21F8EC335C}"/>
              </a:ext>
            </a:extLst>
          </p:cNvPr>
          <p:cNvSpPr>
            <a:spLocks noGrp="1"/>
          </p:cNvSpPr>
          <p:nvPr>
            <p:ph type="dt" sz="half" idx="10"/>
          </p:nvPr>
        </p:nvSpPr>
        <p:spPr/>
        <p:txBody>
          <a:bodyPr/>
          <a:lstStyle/>
          <a:p>
            <a:fld id="{953D9C64-EEB7-4642-88E0-D526659C9777}" type="datetimeFigureOut">
              <a:rPr lang="en-US" smtClean="0"/>
              <a:t>1/12/2020</a:t>
            </a:fld>
            <a:endParaRPr lang="en-US"/>
          </a:p>
        </p:txBody>
      </p:sp>
      <p:sp>
        <p:nvSpPr>
          <p:cNvPr id="8" name="Footer Placeholder 7">
            <a:extLst>
              <a:ext uri="{FF2B5EF4-FFF2-40B4-BE49-F238E27FC236}">
                <a16:creationId xmlns:a16="http://schemas.microsoft.com/office/drawing/2014/main" id="{D7DB49DF-1BEE-4A63-982E-DDEBFAF0BBC6}"/>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F8ADE44F-5C4F-4D4E-A35D-8647B56DC8A2}"/>
              </a:ext>
            </a:extLst>
          </p:cNvPr>
          <p:cNvSpPr>
            <a:spLocks noGrp="1"/>
          </p:cNvSpPr>
          <p:nvPr>
            <p:ph type="sldNum" sz="quarter" idx="12"/>
          </p:nvPr>
        </p:nvSpPr>
        <p:spPr/>
        <p:txBody>
          <a:bodyPr/>
          <a:lstStyle/>
          <a:p>
            <a:fld id="{17F9486E-8150-4B7A-B91A-EDF1B5423A27}" type="slidenum">
              <a:rPr lang="en-US" smtClean="0"/>
              <a:t>‹#›</a:t>
            </a:fld>
            <a:endParaRPr lang="en-US"/>
          </a:p>
        </p:txBody>
      </p:sp>
    </p:spTree>
    <p:extLst>
      <p:ext uri="{BB962C8B-B14F-4D97-AF65-F5344CB8AC3E}">
        <p14:creationId xmlns:p14="http://schemas.microsoft.com/office/powerpoint/2010/main" val="175123878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54A586-62F4-4380-A25D-C97F0F762758}"/>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87C88295-D038-49FE-B2FA-865C52F27281}"/>
              </a:ext>
            </a:extLst>
          </p:cNvPr>
          <p:cNvSpPr>
            <a:spLocks noGrp="1"/>
          </p:cNvSpPr>
          <p:nvPr>
            <p:ph type="dt" sz="half" idx="10"/>
          </p:nvPr>
        </p:nvSpPr>
        <p:spPr/>
        <p:txBody>
          <a:bodyPr/>
          <a:lstStyle/>
          <a:p>
            <a:fld id="{953D9C64-EEB7-4642-88E0-D526659C9777}" type="datetimeFigureOut">
              <a:rPr lang="en-US" smtClean="0"/>
              <a:t>1/12/2020</a:t>
            </a:fld>
            <a:endParaRPr lang="en-US"/>
          </a:p>
        </p:txBody>
      </p:sp>
      <p:sp>
        <p:nvSpPr>
          <p:cNvPr id="4" name="Footer Placeholder 3">
            <a:extLst>
              <a:ext uri="{FF2B5EF4-FFF2-40B4-BE49-F238E27FC236}">
                <a16:creationId xmlns:a16="http://schemas.microsoft.com/office/drawing/2014/main" id="{6A6FE6A1-ECEA-458C-B7D9-E8C58458F403}"/>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025E3F67-18BB-4089-B87C-2A11DDB0D4AC}"/>
              </a:ext>
            </a:extLst>
          </p:cNvPr>
          <p:cNvSpPr>
            <a:spLocks noGrp="1"/>
          </p:cNvSpPr>
          <p:nvPr>
            <p:ph type="sldNum" sz="quarter" idx="12"/>
          </p:nvPr>
        </p:nvSpPr>
        <p:spPr/>
        <p:txBody>
          <a:bodyPr/>
          <a:lstStyle/>
          <a:p>
            <a:fld id="{17F9486E-8150-4B7A-B91A-EDF1B5423A27}" type="slidenum">
              <a:rPr lang="en-US" smtClean="0"/>
              <a:t>‹#›</a:t>
            </a:fld>
            <a:endParaRPr lang="en-US"/>
          </a:p>
        </p:txBody>
      </p:sp>
    </p:spTree>
    <p:extLst>
      <p:ext uri="{BB962C8B-B14F-4D97-AF65-F5344CB8AC3E}">
        <p14:creationId xmlns:p14="http://schemas.microsoft.com/office/powerpoint/2010/main" val="267123898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45BC218-8262-43E3-916D-3F7CF27F7832}"/>
              </a:ext>
            </a:extLst>
          </p:cNvPr>
          <p:cNvSpPr>
            <a:spLocks noGrp="1"/>
          </p:cNvSpPr>
          <p:nvPr>
            <p:ph type="dt" sz="half" idx="10"/>
          </p:nvPr>
        </p:nvSpPr>
        <p:spPr/>
        <p:txBody>
          <a:bodyPr/>
          <a:lstStyle/>
          <a:p>
            <a:fld id="{953D9C64-EEB7-4642-88E0-D526659C9777}" type="datetimeFigureOut">
              <a:rPr lang="en-US" smtClean="0"/>
              <a:t>1/12/2020</a:t>
            </a:fld>
            <a:endParaRPr lang="en-US"/>
          </a:p>
        </p:txBody>
      </p:sp>
      <p:sp>
        <p:nvSpPr>
          <p:cNvPr id="3" name="Footer Placeholder 2">
            <a:extLst>
              <a:ext uri="{FF2B5EF4-FFF2-40B4-BE49-F238E27FC236}">
                <a16:creationId xmlns:a16="http://schemas.microsoft.com/office/drawing/2014/main" id="{6C22A81F-AB5C-4A21-9371-EBD2497C8771}"/>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8EC2E267-D196-41D7-AF92-7DF372185A88}"/>
              </a:ext>
            </a:extLst>
          </p:cNvPr>
          <p:cNvSpPr>
            <a:spLocks noGrp="1"/>
          </p:cNvSpPr>
          <p:nvPr>
            <p:ph type="sldNum" sz="quarter" idx="12"/>
          </p:nvPr>
        </p:nvSpPr>
        <p:spPr/>
        <p:txBody>
          <a:bodyPr/>
          <a:lstStyle/>
          <a:p>
            <a:fld id="{17F9486E-8150-4B7A-B91A-EDF1B5423A27}" type="slidenum">
              <a:rPr lang="en-US" smtClean="0"/>
              <a:t>‹#›</a:t>
            </a:fld>
            <a:endParaRPr lang="en-US"/>
          </a:p>
        </p:txBody>
      </p:sp>
    </p:spTree>
    <p:extLst>
      <p:ext uri="{BB962C8B-B14F-4D97-AF65-F5344CB8AC3E}">
        <p14:creationId xmlns:p14="http://schemas.microsoft.com/office/powerpoint/2010/main" val="351710435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4D5DC3-7ECC-4A81-8281-2F93F1CB45B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7806C7A4-7A01-4C79-9BE9-B35CEDE39FD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B666C2A0-B14A-4C26-A095-9884ED0EA2D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1E21318-93E5-4073-8D4B-D997D1CAF862}"/>
              </a:ext>
            </a:extLst>
          </p:cNvPr>
          <p:cNvSpPr>
            <a:spLocks noGrp="1"/>
          </p:cNvSpPr>
          <p:nvPr>
            <p:ph type="dt" sz="half" idx="10"/>
          </p:nvPr>
        </p:nvSpPr>
        <p:spPr/>
        <p:txBody>
          <a:bodyPr/>
          <a:lstStyle/>
          <a:p>
            <a:fld id="{953D9C64-EEB7-4642-88E0-D526659C9777}" type="datetimeFigureOut">
              <a:rPr lang="en-US" smtClean="0"/>
              <a:t>1/12/2020</a:t>
            </a:fld>
            <a:endParaRPr lang="en-US"/>
          </a:p>
        </p:txBody>
      </p:sp>
      <p:sp>
        <p:nvSpPr>
          <p:cNvPr id="6" name="Footer Placeholder 5">
            <a:extLst>
              <a:ext uri="{FF2B5EF4-FFF2-40B4-BE49-F238E27FC236}">
                <a16:creationId xmlns:a16="http://schemas.microsoft.com/office/drawing/2014/main" id="{222D6AC2-FBB1-481C-8271-4F3A4DA46E4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709E579-FDD0-438D-B554-4BEE3B822678}"/>
              </a:ext>
            </a:extLst>
          </p:cNvPr>
          <p:cNvSpPr>
            <a:spLocks noGrp="1"/>
          </p:cNvSpPr>
          <p:nvPr>
            <p:ph type="sldNum" sz="quarter" idx="12"/>
          </p:nvPr>
        </p:nvSpPr>
        <p:spPr/>
        <p:txBody>
          <a:bodyPr/>
          <a:lstStyle/>
          <a:p>
            <a:fld id="{17F9486E-8150-4B7A-B91A-EDF1B5423A27}" type="slidenum">
              <a:rPr lang="en-US" smtClean="0"/>
              <a:t>‹#›</a:t>
            </a:fld>
            <a:endParaRPr lang="en-US"/>
          </a:p>
        </p:txBody>
      </p:sp>
    </p:spTree>
    <p:extLst>
      <p:ext uri="{BB962C8B-B14F-4D97-AF65-F5344CB8AC3E}">
        <p14:creationId xmlns:p14="http://schemas.microsoft.com/office/powerpoint/2010/main" val="12000699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B242F2-BFE0-4324-AFCC-7DD500E518D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7E17AADD-56DF-4324-BB4C-ABCB6DE58EA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3B3F4169-3008-4010-A6B9-40B69FF0527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D71BF49-ACD3-4BE3-8091-69266A22CF83}"/>
              </a:ext>
            </a:extLst>
          </p:cNvPr>
          <p:cNvSpPr>
            <a:spLocks noGrp="1"/>
          </p:cNvSpPr>
          <p:nvPr>
            <p:ph type="dt" sz="half" idx="10"/>
          </p:nvPr>
        </p:nvSpPr>
        <p:spPr/>
        <p:txBody>
          <a:bodyPr/>
          <a:lstStyle/>
          <a:p>
            <a:fld id="{953D9C64-EEB7-4642-88E0-D526659C9777}" type="datetimeFigureOut">
              <a:rPr lang="en-US" smtClean="0"/>
              <a:t>1/12/2020</a:t>
            </a:fld>
            <a:endParaRPr lang="en-US"/>
          </a:p>
        </p:txBody>
      </p:sp>
      <p:sp>
        <p:nvSpPr>
          <p:cNvPr id="6" name="Footer Placeholder 5">
            <a:extLst>
              <a:ext uri="{FF2B5EF4-FFF2-40B4-BE49-F238E27FC236}">
                <a16:creationId xmlns:a16="http://schemas.microsoft.com/office/drawing/2014/main" id="{1F2AB4F5-8D6C-46BD-A7E1-366A64E6D67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CE1D6FD-1289-4BF1-8350-11A875B9E803}"/>
              </a:ext>
            </a:extLst>
          </p:cNvPr>
          <p:cNvSpPr>
            <a:spLocks noGrp="1"/>
          </p:cNvSpPr>
          <p:nvPr>
            <p:ph type="sldNum" sz="quarter" idx="12"/>
          </p:nvPr>
        </p:nvSpPr>
        <p:spPr/>
        <p:txBody>
          <a:bodyPr/>
          <a:lstStyle/>
          <a:p>
            <a:fld id="{17F9486E-8150-4B7A-B91A-EDF1B5423A27}" type="slidenum">
              <a:rPr lang="en-US" smtClean="0"/>
              <a:t>‹#›</a:t>
            </a:fld>
            <a:endParaRPr lang="en-US"/>
          </a:p>
        </p:txBody>
      </p:sp>
    </p:spTree>
    <p:extLst>
      <p:ext uri="{BB962C8B-B14F-4D97-AF65-F5344CB8AC3E}">
        <p14:creationId xmlns:p14="http://schemas.microsoft.com/office/powerpoint/2010/main" val="387254506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2BC4CDC-481A-494E-8601-D4CC16EEA5D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A96A3693-B090-4DE6-917E-F0F2B4E9C3B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E0AD1D3-19BC-47BF-836B-5773D6E8571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53D9C64-EEB7-4642-88E0-D526659C9777}" type="datetimeFigureOut">
              <a:rPr lang="en-US" smtClean="0"/>
              <a:t>1/12/2020</a:t>
            </a:fld>
            <a:endParaRPr lang="en-US"/>
          </a:p>
        </p:txBody>
      </p:sp>
      <p:sp>
        <p:nvSpPr>
          <p:cNvPr id="5" name="Footer Placeholder 4">
            <a:extLst>
              <a:ext uri="{FF2B5EF4-FFF2-40B4-BE49-F238E27FC236}">
                <a16:creationId xmlns:a16="http://schemas.microsoft.com/office/drawing/2014/main" id="{347DC64C-AFE5-4370-9082-C6CE00BE518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A130B1A3-9577-4D78-BA9E-378C6510B42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7F9486E-8150-4B7A-B91A-EDF1B5423A27}" type="slidenum">
              <a:rPr lang="en-US" smtClean="0"/>
              <a:t>‹#›</a:t>
            </a:fld>
            <a:endParaRPr lang="en-US"/>
          </a:p>
        </p:txBody>
      </p:sp>
    </p:spTree>
    <p:extLst>
      <p:ext uri="{BB962C8B-B14F-4D97-AF65-F5344CB8AC3E}">
        <p14:creationId xmlns:p14="http://schemas.microsoft.com/office/powerpoint/2010/main" val="164489814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 name="Content Placeholder 5">
            <a:extLst>
              <a:ext uri="{FF2B5EF4-FFF2-40B4-BE49-F238E27FC236}">
                <a16:creationId xmlns:a16="http://schemas.microsoft.com/office/drawing/2014/main" id="{8E785144-A98B-4A59-B9B2-851B419CA6EE}"/>
              </a:ext>
            </a:extLst>
          </p:cNvPr>
          <p:cNvSpPr>
            <a:spLocks noGrp="1"/>
          </p:cNvSpPr>
          <p:nvPr>
            <p:ph idx="1"/>
          </p:nvPr>
        </p:nvSpPr>
        <p:spPr/>
        <p:txBody>
          <a:bodyPr/>
          <a:lstStyle/>
          <a:p>
            <a:endParaRPr lang="en-US"/>
          </a:p>
        </p:txBody>
      </p:sp>
      <p:pic>
        <p:nvPicPr>
          <p:cNvPr id="7" name="Picture 6">
            <a:extLst>
              <a:ext uri="{FF2B5EF4-FFF2-40B4-BE49-F238E27FC236}">
                <a16:creationId xmlns:a16="http://schemas.microsoft.com/office/drawing/2014/main" id="{D421C213-0BF7-4BEB-96C2-1A6C395FC11C}"/>
              </a:ext>
            </a:extLst>
          </p:cNvPr>
          <p:cNvPicPr>
            <a:picLocks noChangeAspect="1"/>
          </p:cNvPicPr>
          <p:nvPr/>
        </p:nvPicPr>
        <p:blipFill>
          <a:blip r:embed="rId2"/>
          <a:stretch>
            <a:fillRect/>
          </a:stretch>
        </p:blipFill>
        <p:spPr>
          <a:xfrm>
            <a:off x="0" y="0"/>
            <a:ext cx="12191999" cy="6858000"/>
          </a:xfrm>
          <a:prstGeom prst="rect">
            <a:avLst/>
          </a:prstGeom>
        </p:spPr>
      </p:pic>
      <p:sp>
        <p:nvSpPr>
          <p:cNvPr id="8" name="TextBox 7">
            <a:extLst>
              <a:ext uri="{FF2B5EF4-FFF2-40B4-BE49-F238E27FC236}">
                <a16:creationId xmlns:a16="http://schemas.microsoft.com/office/drawing/2014/main" id="{59A3C5FD-F957-4BE2-888B-BA55C5CAE97D}"/>
              </a:ext>
            </a:extLst>
          </p:cNvPr>
          <p:cNvSpPr txBox="1"/>
          <p:nvPr/>
        </p:nvSpPr>
        <p:spPr>
          <a:xfrm>
            <a:off x="788565" y="746620"/>
            <a:ext cx="10754686" cy="1015663"/>
          </a:xfrm>
          <a:prstGeom prst="rect">
            <a:avLst/>
          </a:prstGeom>
          <a:solidFill>
            <a:srgbClr val="253808"/>
          </a:solidFill>
        </p:spPr>
        <p:txBody>
          <a:bodyPr wrap="square" rtlCol="0">
            <a:spAutoFit/>
          </a:bodyPr>
          <a:lstStyle/>
          <a:p>
            <a:pPr algn="ctr"/>
            <a:r>
              <a:rPr lang="en-US" sz="6000" b="1" dirty="0">
                <a:solidFill>
                  <a:schemeClr val="bg1"/>
                </a:solidFill>
                <a:latin typeface="Arial Black" panose="020B0A04020102020204" pitchFamily="34" charset="0"/>
              </a:rPr>
              <a:t>The Genesis Of Marriage</a:t>
            </a:r>
          </a:p>
        </p:txBody>
      </p:sp>
    </p:spTree>
    <p:extLst>
      <p:ext uri="{BB962C8B-B14F-4D97-AF65-F5344CB8AC3E}">
        <p14:creationId xmlns:p14="http://schemas.microsoft.com/office/powerpoint/2010/main" val="23802551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2">
            <a:lumMod val="50000"/>
          </a:schemeClr>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B8D7A547-2F74-4C3E-AAAF-01D043E590C7}"/>
              </a:ext>
            </a:extLst>
          </p:cNvPr>
          <p:cNvPicPr>
            <a:picLocks noChangeAspect="1"/>
          </p:cNvPicPr>
          <p:nvPr/>
        </p:nvPicPr>
        <p:blipFill>
          <a:blip r:embed="rId2"/>
          <a:stretch>
            <a:fillRect/>
          </a:stretch>
        </p:blipFill>
        <p:spPr>
          <a:xfrm>
            <a:off x="2525086" y="0"/>
            <a:ext cx="7139031" cy="6858000"/>
          </a:xfrm>
          <a:prstGeom prst="rect">
            <a:avLst/>
          </a:prstGeom>
          <a:ln>
            <a:noFill/>
          </a:ln>
          <a:effectLst>
            <a:softEdge rad="112500"/>
          </a:effectLst>
        </p:spPr>
      </p:pic>
    </p:spTree>
    <p:extLst>
      <p:ext uri="{BB962C8B-B14F-4D97-AF65-F5344CB8AC3E}">
        <p14:creationId xmlns:p14="http://schemas.microsoft.com/office/powerpoint/2010/main" val="227212136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F56F5174-31D9-4DBB-AAB7-A1FD7BDB13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5614875" cy="6858000"/>
          </a:xfrm>
          <a:prstGeom prst="rect">
            <a:avLst/>
          </a:prstGeom>
          <a:gradFill>
            <a:gsLst>
              <a:gs pos="0">
                <a:schemeClr val="accent1">
                  <a:lumMod val="100000"/>
                  <a:alpha val="82000"/>
                </a:schemeClr>
              </a:gs>
              <a:gs pos="25000">
                <a:schemeClr val="accent1">
                  <a:alpha val="60000"/>
                </a:schemeClr>
              </a:gs>
              <a:gs pos="94000">
                <a:schemeClr val="bg2">
                  <a:lumMod val="75000"/>
                </a:schemeClr>
              </a:gs>
              <a:gs pos="100000">
                <a:schemeClr val="bg2">
                  <a:lumMod val="7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extLst>
              <a:ext uri="{FF2B5EF4-FFF2-40B4-BE49-F238E27FC236}">
                <a16:creationId xmlns:a16="http://schemas.microsoft.com/office/drawing/2014/main" id="{AE113210-7872-481A-ADE6-3A05CCAF5EB2}"/>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AF9E1BA3-CFF2-4B37-8824-27CBC3257BE4}"/>
              </a:ext>
            </a:extLst>
          </p:cNvPr>
          <p:cNvSpPr>
            <a:spLocks noGrp="1"/>
          </p:cNvSpPr>
          <p:nvPr>
            <p:ph type="title"/>
          </p:nvPr>
        </p:nvSpPr>
        <p:spPr>
          <a:xfrm>
            <a:off x="4815281" y="148613"/>
            <a:ext cx="7281644" cy="1454051"/>
          </a:xfrm>
        </p:spPr>
        <p:txBody>
          <a:bodyPr>
            <a:normAutofit/>
          </a:bodyPr>
          <a:lstStyle/>
          <a:p>
            <a:pPr algn="ctr"/>
            <a:r>
              <a:rPr lang="en-US" b="1" dirty="0">
                <a:solidFill>
                  <a:srgbClr val="560259"/>
                </a:solidFill>
                <a:latin typeface="Franklin Gothic Demi" panose="020B0703020102020204" pitchFamily="34" charset="0"/>
              </a:rPr>
              <a:t>It Began With A Need… Man Was Alone (Genesis 2:18-20)</a:t>
            </a:r>
          </a:p>
        </p:txBody>
      </p:sp>
      <p:sp>
        <p:nvSpPr>
          <p:cNvPr id="13" name="Freeform 62">
            <a:extLst>
              <a:ext uri="{FF2B5EF4-FFF2-40B4-BE49-F238E27FC236}">
                <a16:creationId xmlns:a16="http://schemas.microsoft.com/office/drawing/2014/main" id="{F9A95BEE-6BB1-4A28-A8E6-A34B2E42EF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38619"/>
            <a:ext cx="5000438" cy="5400962"/>
          </a:xfrm>
          <a:custGeom>
            <a:avLst/>
            <a:gdLst>
              <a:gd name="connsiteX0" fmla="*/ 2299956 w 5000438"/>
              <a:gd name="connsiteY0" fmla="*/ 0 h 5400962"/>
              <a:gd name="connsiteX1" fmla="*/ 5000438 w 5000438"/>
              <a:gd name="connsiteY1" fmla="*/ 2700481 h 5400962"/>
              <a:gd name="connsiteX2" fmla="*/ 2299956 w 5000438"/>
              <a:gd name="connsiteY2" fmla="*/ 5400962 h 5400962"/>
              <a:gd name="connsiteX3" fmla="*/ 60675 w 5000438"/>
              <a:gd name="connsiteY3" fmla="*/ 4210346 h 5400962"/>
              <a:gd name="connsiteX4" fmla="*/ 0 w 5000438"/>
              <a:gd name="connsiteY4" fmla="*/ 4110472 h 5400962"/>
              <a:gd name="connsiteX5" fmla="*/ 0 w 5000438"/>
              <a:gd name="connsiteY5" fmla="*/ 1290491 h 5400962"/>
              <a:gd name="connsiteX6" fmla="*/ 60675 w 5000438"/>
              <a:gd name="connsiteY6" fmla="*/ 1190617 h 5400962"/>
              <a:gd name="connsiteX7" fmla="*/ 2299956 w 5000438"/>
              <a:gd name="connsiteY7" fmla="*/ 0 h 5400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00438" h="5400962">
                <a:moveTo>
                  <a:pt x="2299956" y="0"/>
                </a:moveTo>
                <a:cubicBezTo>
                  <a:pt x="3791390" y="0"/>
                  <a:pt x="5000438" y="1209047"/>
                  <a:pt x="5000438" y="2700481"/>
                </a:cubicBezTo>
                <a:cubicBezTo>
                  <a:pt x="5000438" y="4191915"/>
                  <a:pt x="3791390" y="5400962"/>
                  <a:pt x="2299956" y="5400962"/>
                </a:cubicBezTo>
                <a:cubicBezTo>
                  <a:pt x="1367810" y="5400962"/>
                  <a:pt x="545971" y="4928678"/>
                  <a:pt x="60675" y="4210346"/>
                </a:cubicBezTo>
                <a:lnTo>
                  <a:pt x="0" y="4110472"/>
                </a:lnTo>
                <a:lnTo>
                  <a:pt x="0" y="1290491"/>
                </a:lnTo>
                <a:lnTo>
                  <a:pt x="60675" y="1190617"/>
                </a:lnTo>
                <a:cubicBezTo>
                  <a:pt x="545971" y="472284"/>
                  <a:pt x="1367810" y="0"/>
                  <a:pt x="2299956" y="0"/>
                </a:cubicBez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4" name="Picture 3" descr="A picture containing laptop, kite, computer, colorful&#10;&#10;Description automatically generated">
            <a:extLst>
              <a:ext uri="{FF2B5EF4-FFF2-40B4-BE49-F238E27FC236}">
                <a16:creationId xmlns:a16="http://schemas.microsoft.com/office/drawing/2014/main" id="{D5C43439-A605-45B4-A0EC-8DD49FCE2661}"/>
              </a:ext>
            </a:extLst>
          </p:cNvPr>
          <p:cNvPicPr>
            <a:picLocks noChangeAspect="1"/>
          </p:cNvPicPr>
          <p:nvPr/>
        </p:nvPicPr>
        <p:blipFill rotWithShape="1">
          <a:blip r:embed="rId3">
            <a:alphaModFix/>
          </a:blip>
          <a:srcRect l="4458" r="-3" b="-3"/>
          <a:stretch/>
        </p:blipFill>
        <p:spPr>
          <a:xfrm>
            <a:off x="20" y="907231"/>
            <a:ext cx="4838021" cy="5063738"/>
          </a:xfrm>
          <a:custGeom>
            <a:avLst/>
            <a:gdLst>
              <a:gd name="connsiteX0" fmla="*/ 2306172 w 4838041"/>
              <a:gd name="connsiteY0" fmla="*/ 0 h 5063738"/>
              <a:gd name="connsiteX1" fmla="*/ 4838041 w 4838041"/>
              <a:gd name="connsiteY1" fmla="*/ 2531869 h 5063738"/>
              <a:gd name="connsiteX2" fmla="*/ 2306172 w 4838041"/>
              <a:gd name="connsiteY2" fmla="*/ 5063738 h 5063738"/>
              <a:gd name="connsiteX3" fmla="*/ 79886 w 4838041"/>
              <a:gd name="connsiteY3" fmla="*/ 3738709 h 5063738"/>
              <a:gd name="connsiteX4" fmla="*/ 0 w 4838041"/>
              <a:gd name="connsiteY4" fmla="*/ 3572876 h 5063738"/>
              <a:gd name="connsiteX5" fmla="*/ 0 w 4838041"/>
              <a:gd name="connsiteY5" fmla="*/ 1490863 h 5063738"/>
              <a:gd name="connsiteX6" fmla="*/ 79886 w 4838041"/>
              <a:gd name="connsiteY6" fmla="*/ 1325030 h 5063738"/>
              <a:gd name="connsiteX7" fmla="*/ 2306172 w 4838041"/>
              <a:gd name="connsiteY7" fmla="*/ 0 h 50637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838041" h="5063738">
                <a:moveTo>
                  <a:pt x="2306172" y="0"/>
                </a:moveTo>
                <a:cubicBezTo>
                  <a:pt x="3704485" y="0"/>
                  <a:pt x="4838041" y="1133556"/>
                  <a:pt x="4838041" y="2531869"/>
                </a:cubicBezTo>
                <a:cubicBezTo>
                  <a:pt x="4838041" y="3930182"/>
                  <a:pt x="3704485" y="5063738"/>
                  <a:pt x="2306172" y="5063738"/>
                </a:cubicBezTo>
                <a:cubicBezTo>
                  <a:pt x="1344832" y="5063738"/>
                  <a:pt x="508631" y="4527956"/>
                  <a:pt x="79886" y="3738709"/>
                </a:cubicBezTo>
                <a:lnTo>
                  <a:pt x="0" y="3572876"/>
                </a:lnTo>
                <a:lnTo>
                  <a:pt x="0" y="1490863"/>
                </a:lnTo>
                <a:lnTo>
                  <a:pt x="79886" y="1325030"/>
                </a:lnTo>
                <a:cubicBezTo>
                  <a:pt x="508631" y="535783"/>
                  <a:pt x="1344832" y="0"/>
                  <a:pt x="2306172" y="0"/>
                </a:cubicBezTo>
                <a:close/>
              </a:path>
            </a:pathLst>
          </a:custGeom>
          <a:effectLst>
            <a:softEdge rad="0"/>
          </a:effectLst>
        </p:spPr>
      </p:pic>
      <p:sp>
        <p:nvSpPr>
          <p:cNvPr id="3" name="Content Placeholder 2">
            <a:extLst>
              <a:ext uri="{FF2B5EF4-FFF2-40B4-BE49-F238E27FC236}">
                <a16:creationId xmlns:a16="http://schemas.microsoft.com/office/drawing/2014/main" id="{30FC5A96-271C-4947-9C80-363F507C21E6}"/>
              </a:ext>
            </a:extLst>
          </p:cNvPr>
          <p:cNvSpPr>
            <a:spLocks noGrp="1"/>
          </p:cNvSpPr>
          <p:nvPr>
            <p:ph idx="1"/>
          </p:nvPr>
        </p:nvSpPr>
        <p:spPr>
          <a:xfrm>
            <a:off x="5687736" y="1845579"/>
            <a:ext cx="6367244" cy="4936846"/>
          </a:xfrm>
        </p:spPr>
        <p:txBody>
          <a:bodyPr anchor="t" anchorCtr="0">
            <a:normAutofit/>
          </a:bodyPr>
          <a:lstStyle/>
          <a:p>
            <a:r>
              <a:rPr lang="en-US" sz="2400" b="1" dirty="0">
                <a:solidFill>
                  <a:srgbClr val="000000"/>
                </a:solidFill>
              </a:rPr>
              <a:t>Started with just Adam.  All other creatures had mates.  This was intentionally NOT GOOD!</a:t>
            </a:r>
          </a:p>
          <a:p>
            <a:r>
              <a:rPr lang="en-US" sz="2400" b="1" dirty="0">
                <a:solidFill>
                  <a:srgbClr val="000000"/>
                </a:solidFill>
              </a:rPr>
              <a:t>His being alone was bigger than loneliness.  He was alone in work God had for him to do</a:t>
            </a:r>
            <a:endParaRPr lang="en-US" sz="2000" b="1" dirty="0">
              <a:solidFill>
                <a:srgbClr val="000000"/>
              </a:solidFill>
            </a:endParaRPr>
          </a:p>
        </p:txBody>
      </p:sp>
    </p:spTree>
    <p:extLst>
      <p:ext uri="{BB962C8B-B14F-4D97-AF65-F5344CB8AC3E}">
        <p14:creationId xmlns:p14="http://schemas.microsoft.com/office/powerpoint/2010/main" val="29014353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22B0B832-8D83-493D-A283-7E4CAE9704EA}"/>
              </a:ext>
            </a:extLst>
          </p:cNvPr>
          <p:cNvPicPr>
            <a:picLocks noChangeAspect="1"/>
          </p:cNvPicPr>
          <p:nvPr/>
        </p:nvPicPr>
        <p:blipFill rotWithShape="1">
          <a:blip r:embed="rId2">
            <a:alphaModFix/>
          </a:blip>
          <a:srcRect l="16614" r="21383"/>
          <a:stretch/>
        </p:blipFill>
        <p:spPr>
          <a:xfrm>
            <a:off x="3794234" y="0"/>
            <a:ext cx="8397765" cy="6857990"/>
          </a:xfrm>
          <a:prstGeom prst="rect">
            <a:avLst/>
          </a:prstGeom>
        </p:spPr>
      </p:pic>
      <p:pic>
        <p:nvPicPr>
          <p:cNvPr id="9" name="Picture 8">
            <a:extLst>
              <a:ext uri="{FF2B5EF4-FFF2-40B4-BE49-F238E27FC236}">
                <a16:creationId xmlns:a16="http://schemas.microsoft.com/office/drawing/2014/main" id="{54DDEBDD-D8BD-41A6-8A0D-B00E3768B0F9}"/>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flipH="1" flipV="1">
            <a:off x="0" y="0"/>
            <a:ext cx="12192000" cy="6858000"/>
          </a:xfrm>
          <a:prstGeom prst="rect">
            <a:avLst/>
          </a:prstGeom>
        </p:spPr>
      </p:pic>
      <p:sp>
        <p:nvSpPr>
          <p:cNvPr id="5" name="Rectangle 4">
            <a:extLst>
              <a:ext uri="{FF2B5EF4-FFF2-40B4-BE49-F238E27FC236}">
                <a16:creationId xmlns:a16="http://schemas.microsoft.com/office/drawing/2014/main" id="{EAE16348-C86D-4267-9A84-6A09D20AE696}"/>
              </a:ext>
            </a:extLst>
          </p:cNvPr>
          <p:cNvSpPr/>
          <p:nvPr/>
        </p:nvSpPr>
        <p:spPr>
          <a:xfrm>
            <a:off x="153798" y="110803"/>
            <a:ext cx="6096000" cy="6124754"/>
          </a:xfrm>
          <a:prstGeom prst="rect">
            <a:avLst/>
          </a:prstGeom>
        </p:spPr>
        <p:txBody>
          <a:bodyPr>
            <a:spAutoFit/>
          </a:bodyPr>
          <a:lstStyle/>
          <a:p>
            <a:r>
              <a:rPr lang="en-US" sz="2800" b="1" dirty="0"/>
              <a:t>When Moses' father-in-law saw all that he was doing for the people, he said, “What is this that you are doing for the people? Why do you sit alone, and all the people stand around you from morning till evening?”  (Exodus 18:14)</a:t>
            </a:r>
          </a:p>
          <a:p>
            <a:endParaRPr lang="en-US" sz="2800" b="1" dirty="0"/>
          </a:p>
          <a:p>
            <a:r>
              <a:rPr lang="en-US" sz="2800" b="1" dirty="0"/>
              <a:t>I am not able to carry all this people alone; the burden is too heavy for me.  (Numbers 11:14)</a:t>
            </a:r>
          </a:p>
          <a:p>
            <a:endParaRPr lang="en-US" sz="2800" b="1" dirty="0"/>
          </a:p>
          <a:p>
            <a:r>
              <a:rPr lang="en-US" sz="2800" b="1" dirty="0"/>
              <a:t>Blessed be the LORD, the God of Israel, who alone does wondrous things.  (Psalm 72:18)</a:t>
            </a:r>
          </a:p>
        </p:txBody>
      </p:sp>
    </p:spTree>
    <p:extLst>
      <p:ext uri="{BB962C8B-B14F-4D97-AF65-F5344CB8AC3E}">
        <p14:creationId xmlns:p14="http://schemas.microsoft.com/office/powerpoint/2010/main" val="51793592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F56F5174-31D9-4DBB-AAB7-A1FD7BDB13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5614875" cy="6858000"/>
          </a:xfrm>
          <a:prstGeom prst="rect">
            <a:avLst/>
          </a:prstGeom>
          <a:gradFill>
            <a:gsLst>
              <a:gs pos="0">
                <a:schemeClr val="accent1">
                  <a:lumMod val="100000"/>
                  <a:alpha val="82000"/>
                </a:schemeClr>
              </a:gs>
              <a:gs pos="25000">
                <a:schemeClr val="accent1">
                  <a:alpha val="60000"/>
                </a:schemeClr>
              </a:gs>
              <a:gs pos="94000">
                <a:schemeClr val="bg2">
                  <a:lumMod val="75000"/>
                </a:schemeClr>
              </a:gs>
              <a:gs pos="100000">
                <a:schemeClr val="bg2">
                  <a:lumMod val="7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extLst>
              <a:ext uri="{FF2B5EF4-FFF2-40B4-BE49-F238E27FC236}">
                <a16:creationId xmlns:a16="http://schemas.microsoft.com/office/drawing/2014/main" id="{AE113210-7872-481A-ADE6-3A05CCAF5EB2}"/>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AF9E1BA3-CFF2-4B37-8824-27CBC3257BE4}"/>
              </a:ext>
            </a:extLst>
          </p:cNvPr>
          <p:cNvSpPr>
            <a:spLocks noGrp="1"/>
          </p:cNvSpPr>
          <p:nvPr>
            <p:ph type="title"/>
          </p:nvPr>
        </p:nvSpPr>
        <p:spPr>
          <a:xfrm>
            <a:off x="4815281" y="148613"/>
            <a:ext cx="7281644" cy="1454051"/>
          </a:xfrm>
        </p:spPr>
        <p:txBody>
          <a:bodyPr>
            <a:normAutofit/>
          </a:bodyPr>
          <a:lstStyle/>
          <a:p>
            <a:pPr algn="ctr"/>
            <a:r>
              <a:rPr lang="en-US" b="1" dirty="0">
                <a:solidFill>
                  <a:srgbClr val="560259"/>
                </a:solidFill>
                <a:latin typeface="Franklin Gothic Demi" panose="020B0703020102020204" pitchFamily="34" charset="0"/>
              </a:rPr>
              <a:t>It Began With A Need… Man Was Alone (Genesis 2:18-20)</a:t>
            </a:r>
          </a:p>
        </p:txBody>
      </p:sp>
      <p:sp>
        <p:nvSpPr>
          <p:cNvPr id="13" name="Freeform 62">
            <a:extLst>
              <a:ext uri="{FF2B5EF4-FFF2-40B4-BE49-F238E27FC236}">
                <a16:creationId xmlns:a16="http://schemas.microsoft.com/office/drawing/2014/main" id="{F9A95BEE-6BB1-4A28-A8E6-A34B2E42EF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38619"/>
            <a:ext cx="5000438" cy="5400962"/>
          </a:xfrm>
          <a:custGeom>
            <a:avLst/>
            <a:gdLst>
              <a:gd name="connsiteX0" fmla="*/ 2299956 w 5000438"/>
              <a:gd name="connsiteY0" fmla="*/ 0 h 5400962"/>
              <a:gd name="connsiteX1" fmla="*/ 5000438 w 5000438"/>
              <a:gd name="connsiteY1" fmla="*/ 2700481 h 5400962"/>
              <a:gd name="connsiteX2" fmla="*/ 2299956 w 5000438"/>
              <a:gd name="connsiteY2" fmla="*/ 5400962 h 5400962"/>
              <a:gd name="connsiteX3" fmla="*/ 60675 w 5000438"/>
              <a:gd name="connsiteY3" fmla="*/ 4210346 h 5400962"/>
              <a:gd name="connsiteX4" fmla="*/ 0 w 5000438"/>
              <a:gd name="connsiteY4" fmla="*/ 4110472 h 5400962"/>
              <a:gd name="connsiteX5" fmla="*/ 0 w 5000438"/>
              <a:gd name="connsiteY5" fmla="*/ 1290491 h 5400962"/>
              <a:gd name="connsiteX6" fmla="*/ 60675 w 5000438"/>
              <a:gd name="connsiteY6" fmla="*/ 1190617 h 5400962"/>
              <a:gd name="connsiteX7" fmla="*/ 2299956 w 5000438"/>
              <a:gd name="connsiteY7" fmla="*/ 0 h 5400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00438" h="5400962">
                <a:moveTo>
                  <a:pt x="2299956" y="0"/>
                </a:moveTo>
                <a:cubicBezTo>
                  <a:pt x="3791390" y="0"/>
                  <a:pt x="5000438" y="1209047"/>
                  <a:pt x="5000438" y="2700481"/>
                </a:cubicBezTo>
                <a:cubicBezTo>
                  <a:pt x="5000438" y="4191915"/>
                  <a:pt x="3791390" y="5400962"/>
                  <a:pt x="2299956" y="5400962"/>
                </a:cubicBezTo>
                <a:cubicBezTo>
                  <a:pt x="1367810" y="5400962"/>
                  <a:pt x="545971" y="4928678"/>
                  <a:pt x="60675" y="4210346"/>
                </a:cubicBezTo>
                <a:lnTo>
                  <a:pt x="0" y="4110472"/>
                </a:lnTo>
                <a:lnTo>
                  <a:pt x="0" y="1290491"/>
                </a:lnTo>
                <a:lnTo>
                  <a:pt x="60675" y="1190617"/>
                </a:lnTo>
                <a:cubicBezTo>
                  <a:pt x="545971" y="472284"/>
                  <a:pt x="1367810" y="0"/>
                  <a:pt x="2299956" y="0"/>
                </a:cubicBez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4" name="Picture 3" descr="A picture containing laptop, kite, computer, colorful&#10;&#10;Description automatically generated">
            <a:extLst>
              <a:ext uri="{FF2B5EF4-FFF2-40B4-BE49-F238E27FC236}">
                <a16:creationId xmlns:a16="http://schemas.microsoft.com/office/drawing/2014/main" id="{D5C43439-A605-45B4-A0EC-8DD49FCE2661}"/>
              </a:ext>
            </a:extLst>
          </p:cNvPr>
          <p:cNvPicPr>
            <a:picLocks noChangeAspect="1"/>
          </p:cNvPicPr>
          <p:nvPr/>
        </p:nvPicPr>
        <p:blipFill rotWithShape="1">
          <a:blip r:embed="rId3">
            <a:alphaModFix/>
          </a:blip>
          <a:srcRect l="4458" r="-3" b="-3"/>
          <a:stretch/>
        </p:blipFill>
        <p:spPr>
          <a:xfrm>
            <a:off x="20" y="907231"/>
            <a:ext cx="4838021" cy="5063738"/>
          </a:xfrm>
          <a:custGeom>
            <a:avLst/>
            <a:gdLst>
              <a:gd name="connsiteX0" fmla="*/ 2306172 w 4838041"/>
              <a:gd name="connsiteY0" fmla="*/ 0 h 5063738"/>
              <a:gd name="connsiteX1" fmla="*/ 4838041 w 4838041"/>
              <a:gd name="connsiteY1" fmla="*/ 2531869 h 5063738"/>
              <a:gd name="connsiteX2" fmla="*/ 2306172 w 4838041"/>
              <a:gd name="connsiteY2" fmla="*/ 5063738 h 5063738"/>
              <a:gd name="connsiteX3" fmla="*/ 79886 w 4838041"/>
              <a:gd name="connsiteY3" fmla="*/ 3738709 h 5063738"/>
              <a:gd name="connsiteX4" fmla="*/ 0 w 4838041"/>
              <a:gd name="connsiteY4" fmla="*/ 3572876 h 5063738"/>
              <a:gd name="connsiteX5" fmla="*/ 0 w 4838041"/>
              <a:gd name="connsiteY5" fmla="*/ 1490863 h 5063738"/>
              <a:gd name="connsiteX6" fmla="*/ 79886 w 4838041"/>
              <a:gd name="connsiteY6" fmla="*/ 1325030 h 5063738"/>
              <a:gd name="connsiteX7" fmla="*/ 2306172 w 4838041"/>
              <a:gd name="connsiteY7" fmla="*/ 0 h 50637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838041" h="5063738">
                <a:moveTo>
                  <a:pt x="2306172" y="0"/>
                </a:moveTo>
                <a:cubicBezTo>
                  <a:pt x="3704485" y="0"/>
                  <a:pt x="4838041" y="1133556"/>
                  <a:pt x="4838041" y="2531869"/>
                </a:cubicBezTo>
                <a:cubicBezTo>
                  <a:pt x="4838041" y="3930182"/>
                  <a:pt x="3704485" y="5063738"/>
                  <a:pt x="2306172" y="5063738"/>
                </a:cubicBezTo>
                <a:cubicBezTo>
                  <a:pt x="1344832" y="5063738"/>
                  <a:pt x="508631" y="4527956"/>
                  <a:pt x="79886" y="3738709"/>
                </a:cubicBezTo>
                <a:lnTo>
                  <a:pt x="0" y="3572876"/>
                </a:lnTo>
                <a:lnTo>
                  <a:pt x="0" y="1490863"/>
                </a:lnTo>
                <a:lnTo>
                  <a:pt x="79886" y="1325030"/>
                </a:lnTo>
                <a:cubicBezTo>
                  <a:pt x="508631" y="535783"/>
                  <a:pt x="1344832" y="0"/>
                  <a:pt x="2306172" y="0"/>
                </a:cubicBezTo>
                <a:close/>
              </a:path>
            </a:pathLst>
          </a:custGeom>
          <a:effectLst>
            <a:softEdge rad="0"/>
          </a:effectLst>
        </p:spPr>
      </p:pic>
      <p:sp>
        <p:nvSpPr>
          <p:cNvPr id="3" name="Content Placeholder 2">
            <a:extLst>
              <a:ext uri="{FF2B5EF4-FFF2-40B4-BE49-F238E27FC236}">
                <a16:creationId xmlns:a16="http://schemas.microsoft.com/office/drawing/2014/main" id="{30FC5A96-271C-4947-9C80-363F507C21E6}"/>
              </a:ext>
            </a:extLst>
          </p:cNvPr>
          <p:cNvSpPr>
            <a:spLocks noGrp="1"/>
          </p:cNvSpPr>
          <p:nvPr>
            <p:ph idx="1"/>
          </p:nvPr>
        </p:nvSpPr>
        <p:spPr>
          <a:xfrm>
            <a:off x="5503178" y="1845579"/>
            <a:ext cx="6551802" cy="4936846"/>
          </a:xfrm>
        </p:spPr>
        <p:txBody>
          <a:bodyPr anchor="t" anchorCtr="0">
            <a:normAutofit/>
          </a:bodyPr>
          <a:lstStyle/>
          <a:p>
            <a:r>
              <a:rPr lang="en-US" sz="2400" b="1" dirty="0">
                <a:solidFill>
                  <a:srgbClr val="000000"/>
                </a:solidFill>
              </a:rPr>
              <a:t>Started with just Adam.  All other creatures had mates.  This was intentionally NOT GOOD!</a:t>
            </a:r>
          </a:p>
          <a:p>
            <a:r>
              <a:rPr lang="en-US" sz="2400" b="1" dirty="0">
                <a:solidFill>
                  <a:srgbClr val="000000"/>
                </a:solidFill>
              </a:rPr>
              <a:t>His being alone was bigger than loneliness.  He was alone in work God had for him to do</a:t>
            </a:r>
          </a:p>
          <a:p>
            <a:r>
              <a:rPr lang="en-US" sz="2400" b="1" dirty="0">
                <a:solidFill>
                  <a:srgbClr val="000000"/>
                </a:solidFill>
              </a:rPr>
              <a:t>The answer to the need was Eve, a wife, as a “Help Meet” – She is the gift of God’s help! </a:t>
            </a:r>
          </a:p>
          <a:p>
            <a:r>
              <a:rPr lang="en-US" sz="2400" b="1" dirty="0">
                <a:solidFill>
                  <a:srgbClr val="000000"/>
                </a:solidFill>
              </a:rPr>
              <a:t>The great work?  Work and guard the garden.  Be fruitful, multiply, fill the earth and subdue it (Genesis 2:15; 1:27-28)</a:t>
            </a:r>
          </a:p>
          <a:p>
            <a:r>
              <a:rPr lang="en-US" sz="2400" b="1" dirty="0">
                <a:solidFill>
                  <a:srgbClr val="000000"/>
                </a:solidFill>
              </a:rPr>
              <a:t>Husbands and wives are heirs together of the grace of life (I Pet. 3:7).  The home should be a spiritual Eden.  Earth is filled and subdued by influence and children (Malachi 2:15)</a:t>
            </a:r>
          </a:p>
        </p:txBody>
      </p:sp>
    </p:spTree>
    <p:extLst>
      <p:ext uri="{BB962C8B-B14F-4D97-AF65-F5344CB8AC3E}">
        <p14:creationId xmlns:p14="http://schemas.microsoft.com/office/powerpoint/2010/main" val="30494414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22B0B832-8D83-493D-A283-7E4CAE9704EA}"/>
              </a:ext>
            </a:extLst>
          </p:cNvPr>
          <p:cNvPicPr>
            <a:picLocks noChangeAspect="1"/>
          </p:cNvPicPr>
          <p:nvPr/>
        </p:nvPicPr>
        <p:blipFill rotWithShape="1">
          <a:blip r:embed="rId2">
            <a:alphaModFix/>
          </a:blip>
          <a:srcRect l="16614" r="21383"/>
          <a:stretch/>
        </p:blipFill>
        <p:spPr>
          <a:xfrm>
            <a:off x="3909270" y="0"/>
            <a:ext cx="8282729" cy="6857990"/>
          </a:xfrm>
          <a:prstGeom prst="rect">
            <a:avLst/>
          </a:prstGeom>
        </p:spPr>
      </p:pic>
      <p:pic>
        <p:nvPicPr>
          <p:cNvPr id="9" name="Picture 8">
            <a:extLst>
              <a:ext uri="{FF2B5EF4-FFF2-40B4-BE49-F238E27FC236}">
                <a16:creationId xmlns:a16="http://schemas.microsoft.com/office/drawing/2014/main" id="{54DDEBDD-D8BD-41A6-8A0D-B00E3768B0F9}"/>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flipH="1" flipV="1">
            <a:off x="0" y="0"/>
            <a:ext cx="12192000" cy="6858000"/>
          </a:xfrm>
          <a:prstGeom prst="rect">
            <a:avLst/>
          </a:prstGeom>
        </p:spPr>
      </p:pic>
      <p:sp>
        <p:nvSpPr>
          <p:cNvPr id="5" name="Rectangle 4">
            <a:extLst>
              <a:ext uri="{FF2B5EF4-FFF2-40B4-BE49-F238E27FC236}">
                <a16:creationId xmlns:a16="http://schemas.microsoft.com/office/drawing/2014/main" id="{EAE16348-C86D-4267-9A84-6A09D20AE696}"/>
              </a:ext>
            </a:extLst>
          </p:cNvPr>
          <p:cNvSpPr/>
          <p:nvPr/>
        </p:nvSpPr>
        <p:spPr>
          <a:xfrm>
            <a:off x="153798" y="110803"/>
            <a:ext cx="6096000" cy="6124754"/>
          </a:xfrm>
          <a:prstGeom prst="rect">
            <a:avLst/>
          </a:prstGeom>
        </p:spPr>
        <p:txBody>
          <a:bodyPr>
            <a:spAutoFit/>
          </a:bodyPr>
          <a:lstStyle/>
          <a:p>
            <a:r>
              <a:rPr lang="en-US" sz="2800" b="1" dirty="0"/>
              <a:t>Likewise, husbands, live with your wives in an understanding way, showing honor to the woman as the weaker vessel, since they are heirs with you of the grace of life, so that your prayers may not be hindered (I Pet 3:7)</a:t>
            </a:r>
          </a:p>
          <a:p>
            <a:endParaRPr lang="en-US" sz="2800" b="1" dirty="0"/>
          </a:p>
          <a:p>
            <a:endParaRPr lang="en-US" sz="2800" b="1" dirty="0"/>
          </a:p>
          <a:p>
            <a:r>
              <a:rPr lang="en-US" sz="2800" b="1" dirty="0"/>
              <a:t> Did he not make them one, with a portion of the Spirit in their union? And what was the one God seeking? Godly offspring. So guard yourselves in your spirit, and let none of you be faithless to the wife of your youth (Malachi 2:15)</a:t>
            </a:r>
          </a:p>
        </p:txBody>
      </p:sp>
    </p:spTree>
    <p:extLst>
      <p:ext uri="{BB962C8B-B14F-4D97-AF65-F5344CB8AC3E}">
        <p14:creationId xmlns:p14="http://schemas.microsoft.com/office/powerpoint/2010/main" val="187704471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F56F5174-31D9-4DBB-AAB7-A1FD7BDB13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5614875" cy="6858000"/>
          </a:xfrm>
          <a:prstGeom prst="rect">
            <a:avLst/>
          </a:prstGeom>
          <a:gradFill>
            <a:gsLst>
              <a:gs pos="0">
                <a:schemeClr val="accent1">
                  <a:lumMod val="100000"/>
                  <a:alpha val="82000"/>
                </a:schemeClr>
              </a:gs>
              <a:gs pos="25000">
                <a:schemeClr val="accent1">
                  <a:alpha val="60000"/>
                </a:schemeClr>
              </a:gs>
              <a:gs pos="94000">
                <a:schemeClr val="bg2">
                  <a:lumMod val="75000"/>
                </a:schemeClr>
              </a:gs>
              <a:gs pos="100000">
                <a:schemeClr val="bg2">
                  <a:lumMod val="7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extLst>
              <a:ext uri="{FF2B5EF4-FFF2-40B4-BE49-F238E27FC236}">
                <a16:creationId xmlns:a16="http://schemas.microsoft.com/office/drawing/2014/main" id="{AE113210-7872-481A-ADE6-3A05CCAF5EB2}"/>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AF9E1BA3-CFF2-4B37-8824-27CBC3257BE4}"/>
              </a:ext>
            </a:extLst>
          </p:cNvPr>
          <p:cNvSpPr>
            <a:spLocks noGrp="1"/>
          </p:cNvSpPr>
          <p:nvPr>
            <p:ph type="title"/>
          </p:nvPr>
        </p:nvSpPr>
        <p:spPr>
          <a:xfrm>
            <a:off x="4815281" y="148613"/>
            <a:ext cx="7281644" cy="1454051"/>
          </a:xfrm>
        </p:spPr>
        <p:txBody>
          <a:bodyPr>
            <a:normAutofit/>
          </a:bodyPr>
          <a:lstStyle/>
          <a:p>
            <a:pPr algn="ctr"/>
            <a:r>
              <a:rPr lang="en-US" b="1" dirty="0">
                <a:solidFill>
                  <a:srgbClr val="560259"/>
                </a:solidFill>
                <a:latin typeface="Franklin Gothic Demi" panose="020B0703020102020204" pitchFamily="34" charset="0"/>
              </a:rPr>
              <a:t>It Began With Two Becoming One (Genesis 2:24-25)</a:t>
            </a:r>
          </a:p>
        </p:txBody>
      </p:sp>
      <p:sp>
        <p:nvSpPr>
          <p:cNvPr id="13" name="Freeform 62">
            <a:extLst>
              <a:ext uri="{FF2B5EF4-FFF2-40B4-BE49-F238E27FC236}">
                <a16:creationId xmlns:a16="http://schemas.microsoft.com/office/drawing/2014/main" id="{F9A95BEE-6BB1-4A28-A8E6-A34B2E42EF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38619"/>
            <a:ext cx="5000438" cy="5400962"/>
          </a:xfrm>
          <a:custGeom>
            <a:avLst/>
            <a:gdLst>
              <a:gd name="connsiteX0" fmla="*/ 2299956 w 5000438"/>
              <a:gd name="connsiteY0" fmla="*/ 0 h 5400962"/>
              <a:gd name="connsiteX1" fmla="*/ 5000438 w 5000438"/>
              <a:gd name="connsiteY1" fmla="*/ 2700481 h 5400962"/>
              <a:gd name="connsiteX2" fmla="*/ 2299956 w 5000438"/>
              <a:gd name="connsiteY2" fmla="*/ 5400962 h 5400962"/>
              <a:gd name="connsiteX3" fmla="*/ 60675 w 5000438"/>
              <a:gd name="connsiteY3" fmla="*/ 4210346 h 5400962"/>
              <a:gd name="connsiteX4" fmla="*/ 0 w 5000438"/>
              <a:gd name="connsiteY4" fmla="*/ 4110472 h 5400962"/>
              <a:gd name="connsiteX5" fmla="*/ 0 w 5000438"/>
              <a:gd name="connsiteY5" fmla="*/ 1290491 h 5400962"/>
              <a:gd name="connsiteX6" fmla="*/ 60675 w 5000438"/>
              <a:gd name="connsiteY6" fmla="*/ 1190617 h 5400962"/>
              <a:gd name="connsiteX7" fmla="*/ 2299956 w 5000438"/>
              <a:gd name="connsiteY7" fmla="*/ 0 h 5400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00438" h="5400962">
                <a:moveTo>
                  <a:pt x="2299956" y="0"/>
                </a:moveTo>
                <a:cubicBezTo>
                  <a:pt x="3791390" y="0"/>
                  <a:pt x="5000438" y="1209047"/>
                  <a:pt x="5000438" y="2700481"/>
                </a:cubicBezTo>
                <a:cubicBezTo>
                  <a:pt x="5000438" y="4191915"/>
                  <a:pt x="3791390" y="5400962"/>
                  <a:pt x="2299956" y="5400962"/>
                </a:cubicBezTo>
                <a:cubicBezTo>
                  <a:pt x="1367810" y="5400962"/>
                  <a:pt x="545971" y="4928678"/>
                  <a:pt x="60675" y="4210346"/>
                </a:cubicBezTo>
                <a:lnTo>
                  <a:pt x="0" y="4110472"/>
                </a:lnTo>
                <a:lnTo>
                  <a:pt x="0" y="1290491"/>
                </a:lnTo>
                <a:lnTo>
                  <a:pt x="60675" y="1190617"/>
                </a:lnTo>
                <a:cubicBezTo>
                  <a:pt x="545971" y="472284"/>
                  <a:pt x="1367810" y="0"/>
                  <a:pt x="2299956" y="0"/>
                </a:cubicBez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4" name="Picture 3" descr="A picture containing laptop, kite, computer, colorful&#10;&#10;Description automatically generated">
            <a:extLst>
              <a:ext uri="{FF2B5EF4-FFF2-40B4-BE49-F238E27FC236}">
                <a16:creationId xmlns:a16="http://schemas.microsoft.com/office/drawing/2014/main" id="{D5C43439-A605-45B4-A0EC-8DD49FCE2661}"/>
              </a:ext>
            </a:extLst>
          </p:cNvPr>
          <p:cNvPicPr>
            <a:picLocks noChangeAspect="1"/>
          </p:cNvPicPr>
          <p:nvPr/>
        </p:nvPicPr>
        <p:blipFill rotWithShape="1">
          <a:blip r:embed="rId3">
            <a:alphaModFix/>
          </a:blip>
          <a:srcRect l="4458" r="-3" b="-3"/>
          <a:stretch/>
        </p:blipFill>
        <p:spPr>
          <a:xfrm>
            <a:off x="20" y="907231"/>
            <a:ext cx="4838021" cy="5063738"/>
          </a:xfrm>
          <a:custGeom>
            <a:avLst/>
            <a:gdLst>
              <a:gd name="connsiteX0" fmla="*/ 2306172 w 4838041"/>
              <a:gd name="connsiteY0" fmla="*/ 0 h 5063738"/>
              <a:gd name="connsiteX1" fmla="*/ 4838041 w 4838041"/>
              <a:gd name="connsiteY1" fmla="*/ 2531869 h 5063738"/>
              <a:gd name="connsiteX2" fmla="*/ 2306172 w 4838041"/>
              <a:gd name="connsiteY2" fmla="*/ 5063738 h 5063738"/>
              <a:gd name="connsiteX3" fmla="*/ 79886 w 4838041"/>
              <a:gd name="connsiteY3" fmla="*/ 3738709 h 5063738"/>
              <a:gd name="connsiteX4" fmla="*/ 0 w 4838041"/>
              <a:gd name="connsiteY4" fmla="*/ 3572876 h 5063738"/>
              <a:gd name="connsiteX5" fmla="*/ 0 w 4838041"/>
              <a:gd name="connsiteY5" fmla="*/ 1490863 h 5063738"/>
              <a:gd name="connsiteX6" fmla="*/ 79886 w 4838041"/>
              <a:gd name="connsiteY6" fmla="*/ 1325030 h 5063738"/>
              <a:gd name="connsiteX7" fmla="*/ 2306172 w 4838041"/>
              <a:gd name="connsiteY7" fmla="*/ 0 h 50637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838041" h="5063738">
                <a:moveTo>
                  <a:pt x="2306172" y="0"/>
                </a:moveTo>
                <a:cubicBezTo>
                  <a:pt x="3704485" y="0"/>
                  <a:pt x="4838041" y="1133556"/>
                  <a:pt x="4838041" y="2531869"/>
                </a:cubicBezTo>
                <a:cubicBezTo>
                  <a:pt x="4838041" y="3930182"/>
                  <a:pt x="3704485" y="5063738"/>
                  <a:pt x="2306172" y="5063738"/>
                </a:cubicBezTo>
                <a:cubicBezTo>
                  <a:pt x="1344832" y="5063738"/>
                  <a:pt x="508631" y="4527956"/>
                  <a:pt x="79886" y="3738709"/>
                </a:cubicBezTo>
                <a:lnTo>
                  <a:pt x="0" y="3572876"/>
                </a:lnTo>
                <a:lnTo>
                  <a:pt x="0" y="1490863"/>
                </a:lnTo>
                <a:lnTo>
                  <a:pt x="79886" y="1325030"/>
                </a:lnTo>
                <a:cubicBezTo>
                  <a:pt x="508631" y="535783"/>
                  <a:pt x="1344832" y="0"/>
                  <a:pt x="2306172" y="0"/>
                </a:cubicBezTo>
                <a:close/>
              </a:path>
            </a:pathLst>
          </a:custGeom>
          <a:effectLst>
            <a:softEdge rad="0"/>
          </a:effectLst>
        </p:spPr>
      </p:pic>
      <p:sp>
        <p:nvSpPr>
          <p:cNvPr id="3" name="Content Placeholder 2">
            <a:extLst>
              <a:ext uri="{FF2B5EF4-FFF2-40B4-BE49-F238E27FC236}">
                <a16:creationId xmlns:a16="http://schemas.microsoft.com/office/drawing/2014/main" id="{30FC5A96-271C-4947-9C80-363F507C21E6}"/>
              </a:ext>
            </a:extLst>
          </p:cNvPr>
          <p:cNvSpPr>
            <a:spLocks noGrp="1"/>
          </p:cNvSpPr>
          <p:nvPr>
            <p:ph idx="1"/>
          </p:nvPr>
        </p:nvSpPr>
        <p:spPr>
          <a:xfrm>
            <a:off x="5503178" y="1845579"/>
            <a:ext cx="6551802" cy="4936846"/>
          </a:xfrm>
        </p:spPr>
        <p:txBody>
          <a:bodyPr anchor="t" anchorCtr="0">
            <a:normAutofit/>
          </a:bodyPr>
          <a:lstStyle/>
          <a:p>
            <a:r>
              <a:rPr lang="en-US" sz="2400" b="1" dirty="0">
                <a:solidFill>
                  <a:srgbClr val="000000"/>
                </a:solidFill>
              </a:rPr>
              <a:t>There must be a leaving – Leaving behind parents… a separation.  Relationships change.</a:t>
            </a:r>
          </a:p>
          <a:p>
            <a:r>
              <a:rPr lang="en-US" sz="2400" b="1" dirty="0">
                <a:solidFill>
                  <a:srgbClr val="000000"/>
                </a:solidFill>
              </a:rPr>
              <a:t>There must be a cleaving – A choice for devotion that is uncompromising.  An inseparable bond.</a:t>
            </a:r>
          </a:p>
          <a:p>
            <a:r>
              <a:rPr lang="en-US" sz="2400" b="1" dirty="0">
                <a:solidFill>
                  <a:srgbClr val="000000"/>
                </a:solidFill>
              </a:rPr>
              <a:t>The product is one flesh – More than the sexual union.  Not what they do, it is what they are. </a:t>
            </a:r>
          </a:p>
          <a:p>
            <a:r>
              <a:rPr lang="en-US" sz="2400" b="1" dirty="0">
                <a:solidFill>
                  <a:srgbClr val="000000"/>
                </a:solidFill>
              </a:rPr>
              <a:t>One man and one woman for life… No place for homosexuality.  No place for adultery. </a:t>
            </a:r>
          </a:p>
          <a:p>
            <a:r>
              <a:rPr lang="en-US" sz="2400" b="1" dirty="0">
                <a:solidFill>
                  <a:srgbClr val="000000"/>
                </a:solidFill>
              </a:rPr>
              <a:t>Faced with marriage problems, Jesus pointed back to the beginning. Pursue the oneness of complete unity as God intended.  One greater than temptation and trials.  Keep working.  Keep growing.  Keep weeding (Matthew 19:4-6)</a:t>
            </a:r>
          </a:p>
        </p:txBody>
      </p:sp>
    </p:spTree>
    <p:extLst>
      <p:ext uri="{BB962C8B-B14F-4D97-AF65-F5344CB8AC3E}">
        <p14:creationId xmlns:p14="http://schemas.microsoft.com/office/powerpoint/2010/main" val="15210801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22B0B832-8D83-493D-A283-7E4CAE9704EA}"/>
              </a:ext>
            </a:extLst>
          </p:cNvPr>
          <p:cNvPicPr>
            <a:picLocks noChangeAspect="1"/>
          </p:cNvPicPr>
          <p:nvPr/>
        </p:nvPicPr>
        <p:blipFill rotWithShape="1">
          <a:blip r:embed="rId2">
            <a:alphaModFix/>
          </a:blip>
          <a:srcRect l="16614" r="21383"/>
          <a:stretch/>
        </p:blipFill>
        <p:spPr>
          <a:xfrm>
            <a:off x="3909270" y="0"/>
            <a:ext cx="8282729" cy="6857990"/>
          </a:xfrm>
          <a:prstGeom prst="rect">
            <a:avLst/>
          </a:prstGeom>
        </p:spPr>
      </p:pic>
      <p:pic>
        <p:nvPicPr>
          <p:cNvPr id="9" name="Picture 8">
            <a:extLst>
              <a:ext uri="{FF2B5EF4-FFF2-40B4-BE49-F238E27FC236}">
                <a16:creationId xmlns:a16="http://schemas.microsoft.com/office/drawing/2014/main" id="{54DDEBDD-D8BD-41A6-8A0D-B00E3768B0F9}"/>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flipH="1" flipV="1">
            <a:off x="0" y="0"/>
            <a:ext cx="12192000" cy="6858000"/>
          </a:xfrm>
          <a:prstGeom prst="rect">
            <a:avLst/>
          </a:prstGeom>
        </p:spPr>
      </p:pic>
      <p:sp>
        <p:nvSpPr>
          <p:cNvPr id="5" name="Rectangle 4">
            <a:extLst>
              <a:ext uri="{FF2B5EF4-FFF2-40B4-BE49-F238E27FC236}">
                <a16:creationId xmlns:a16="http://schemas.microsoft.com/office/drawing/2014/main" id="{EAE16348-C86D-4267-9A84-6A09D20AE696}"/>
              </a:ext>
            </a:extLst>
          </p:cNvPr>
          <p:cNvSpPr/>
          <p:nvPr/>
        </p:nvSpPr>
        <p:spPr>
          <a:xfrm>
            <a:off x="153798" y="110803"/>
            <a:ext cx="5961776" cy="6370975"/>
          </a:xfrm>
          <a:prstGeom prst="rect">
            <a:avLst/>
          </a:prstGeom>
        </p:spPr>
        <p:txBody>
          <a:bodyPr wrap="square">
            <a:spAutoFit/>
          </a:bodyPr>
          <a:lstStyle/>
          <a:p>
            <a:r>
              <a:rPr lang="en-US" sz="3400" b="1" dirty="0"/>
              <a:t>He answered, “Have you not read that he who created them from the beginning made them male and female, and said, ‘Therefore a man shall leave his father and his mother and hold fast to his wife, and the two shall become one flesh’? So they are no longer two but one flesh. What therefore God has joined together, let not man separate.”  (Matthew 19:4-6)</a:t>
            </a:r>
          </a:p>
        </p:txBody>
      </p:sp>
    </p:spTree>
    <p:extLst>
      <p:ext uri="{BB962C8B-B14F-4D97-AF65-F5344CB8AC3E}">
        <p14:creationId xmlns:p14="http://schemas.microsoft.com/office/powerpoint/2010/main" val="190373123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F56F5174-31D9-4DBB-AAB7-A1FD7BDB13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5614875" cy="6858000"/>
          </a:xfrm>
          <a:prstGeom prst="rect">
            <a:avLst/>
          </a:prstGeom>
          <a:gradFill>
            <a:gsLst>
              <a:gs pos="0">
                <a:schemeClr val="accent1">
                  <a:lumMod val="100000"/>
                  <a:alpha val="82000"/>
                </a:schemeClr>
              </a:gs>
              <a:gs pos="25000">
                <a:schemeClr val="accent1">
                  <a:alpha val="60000"/>
                </a:schemeClr>
              </a:gs>
              <a:gs pos="94000">
                <a:schemeClr val="bg2">
                  <a:lumMod val="75000"/>
                </a:schemeClr>
              </a:gs>
              <a:gs pos="100000">
                <a:schemeClr val="bg2">
                  <a:lumMod val="7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extLst>
              <a:ext uri="{FF2B5EF4-FFF2-40B4-BE49-F238E27FC236}">
                <a16:creationId xmlns:a16="http://schemas.microsoft.com/office/drawing/2014/main" id="{AE113210-7872-481A-ADE6-3A05CCAF5EB2}"/>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AF9E1BA3-CFF2-4B37-8824-27CBC3257BE4}"/>
              </a:ext>
            </a:extLst>
          </p:cNvPr>
          <p:cNvSpPr>
            <a:spLocks noGrp="1"/>
          </p:cNvSpPr>
          <p:nvPr>
            <p:ph type="title"/>
          </p:nvPr>
        </p:nvSpPr>
        <p:spPr>
          <a:xfrm>
            <a:off x="4815281" y="148613"/>
            <a:ext cx="7281644" cy="1454051"/>
          </a:xfrm>
        </p:spPr>
        <p:txBody>
          <a:bodyPr>
            <a:normAutofit/>
          </a:bodyPr>
          <a:lstStyle/>
          <a:p>
            <a:pPr algn="ctr"/>
            <a:r>
              <a:rPr lang="en-US" b="1" dirty="0">
                <a:solidFill>
                  <a:srgbClr val="560259"/>
                </a:solidFill>
                <a:latin typeface="Franklin Gothic Demi" panose="020B0703020102020204" pitchFamily="34" charset="0"/>
              </a:rPr>
              <a:t>It Began With Two Different Roles </a:t>
            </a:r>
            <a:r>
              <a:rPr lang="en-US" sz="4000" b="1" dirty="0">
                <a:solidFill>
                  <a:srgbClr val="560259"/>
                </a:solidFill>
                <a:latin typeface="Franklin Gothic Demi" panose="020B0703020102020204" pitchFamily="34" charset="0"/>
              </a:rPr>
              <a:t>(Gen 2:15; 3:1-6, 17-19)</a:t>
            </a:r>
            <a:endParaRPr lang="en-US" b="1" dirty="0">
              <a:solidFill>
                <a:srgbClr val="560259"/>
              </a:solidFill>
              <a:latin typeface="Franklin Gothic Demi" panose="020B0703020102020204" pitchFamily="34" charset="0"/>
            </a:endParaRPr>
          </a:p>
        </p:txBody>
      </p:sp>
      <p:sp>
        <p:nvSpPr>
          <p:cNvPr id="13" name="Freeform 62">
            <a:extLst>
              <a:ext uri="{FF2B5EF4-FFF2-40B4-BE49-F238E27FC236}">
                <a16:creationId xmlns:a16="http://schemas.microsoft.com/office/drawing/2014/main" id="{F9A95BEE-6BB1-4A28-A8E6-A34B2E42EF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38619"/>
            <a:ext cx="5000438" cy="5400962"/>
          </a:xfrm>
          <a:custGeom>
            <a:avLst/>
            <a:gdLst>
              <a:gd name="connsiteX0" fmla="*/ 2299956 w 5000438"/>
              <a:gd name="connsiteY0" fmla="*/ 0 h 5400962"/>
              <a:gd name="connsiteX1" fmla="*/ 5000438 w 5000438"/>
              <a:gd name="connsiteY1" fmla="*/ 2700481 h 5400962"/>
              <a:gd name="connsiteX2" fmla="*/ 2299956 w 5000438"/>
              <a:gd name="connsiteY2" fmla="*/ 5400962 h 5400962"/>
              <a:gd name="connsiteX3" fmla="*/ 60675 w 5000438"/>
              <a:gd name="connsiteY3" fmla="*/ 4210346 h 5400962"/>
              <a:gd name="connsiteX4" fmla="*/ 0 w 5000438"/>
              <a:gd name="connsiteY4" fmla="*/ 4110472 h 5400962"/>
              <a:gd name="connsiteX5" fmla="*/ 0 w 5000438"/>
              <a:gd name="connsiteY5" fmla="*/ 1290491 h 5400962"/>
              <a:gd name="connsiteX6" fmla="*/ 60675 w 5000438"/>
              <a:gd name="connsiteY6" fmla="*/ 1190617 h 5400962"/>
              <a:gd name="connsiteX7" fmla="*/ 2299956 w 5000438"/>
              <a:gd name="connsiteY7" fmla="*/ 0 h 5400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00438" h="5400962">
                <a:moveTo>
                  <a:pt x="2299956" y="0"/>
                </a:moveTo>
                <a:cubicBezTo>
                  <a:pt x="3791390" y="0"/>
                  <a:pt x="5000438" y="1209047"/>
                  <a:pt x="5000438" y="2700481"/>
                </a:cubicBezTo>
                <a:cubicBezTo>
                  <a:pt x="5000438" y="4191915"/>
                  <a:pt x="3791390" y="5400962"/>
                  <a:pt x="2299956" y="5400962"/>
                </a:cubicBezTo>
                <a:cubicBezTo>
                  <a:pt x="1367810" y="5400962"/>
                  <a:pt x="545971" y="4928678"/>
                  <a:pt x="60675" y="4210346"/>
                </a:cubicBezTo>
                <a:lnTo>
                  <a:pt x="0" y="4110472"/>
                </a:lnTo>
                <a:lnTo>
                  <a:pt x="0" y="1290491"/>
                </a:lnTo>
                <a:lnTo>
                  <a:pt x="60675" y="1190617"/>
                </a:lnTo>
                <a:cubicBezTo>
                  <a:pt x="545971" y="472284"/>
                  <a:pt x="1367810" y="0"/>
                  <a:pt x="2299956" y="0"/>
                </a:cubicBez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4" name="Picture 3" descr="A picture containing laptop, kite, computer, colorful&#10;&#10;Description automatically generated">
            <a:extLst>
              <a:ext uri="{FF2B5EF4-FFF2-40B4-BE49-F238E27FC236}">
                <a16:creationId xmlns:a16="http://schemas.microsoft.com/office/drawing/2014/main" id="{D5C43439-A605-45B4-A0EC-8DD49FCE2661}"/>
              </a:ext>
            </a:extLst>
          </p:cNvPr>
          <p:cNvPicPr>
            <a:picLocks noChangeAspect="1"/>
          </p:cNvPicPr>
          <p:nvPr/>
        </p:nvPicPr>
        <p:blipFill rotWithShape="1">
          <a:blip r:embed="rId3">
            <a:alphaModFix/>
          </a:blip>
          <a:srcRect l="4458" r="-3" b="-3"/>
          <a:stretch/>
        </p:blipFill>
        <p:spPr>
          <a:xfrm>
            <a:off x="20" y="907231"/>
            <a:ext cx="4838021" cy="5063738"/>
          </a:xfrm>
          <a:custGeom>
            <a:avLst/>
            <a:gdLst>
              <a:gd name="connsiteX0" fmla="*/ 2306172 w 4838041"/>
              <a:gd name="connsiteY0" fmla="*/ 0 h 5063738"/>
              <a:gd name="connsiteX1" fmla="*/ 4838041 w 4838041"/>
              <a:gd name="connsiteY1" fmla="*/ 2531869 h 5063738"/>
              <a:gd name="connsiteX2" fmla="*/ 2306172 w 4838041"/>
              <a:gd name="connsiteY2" fmla="*/ 5063738 h 5063738"/>
              <a:gd name="connsiteX3" fmla="*/ 79886 w 4838041"/>
              <a:gd name="connsiteY3" fmla="*/ 3738709 h 5063738"/>
              <a:gd name="connsiteX4" fmla="*/ 0 w 4838041"/>
              <a:gd name="connsiteY4" fmla="*/ 3572876 h 5063738"/>
              <a:gd name="connsiteX5" fmla="*/ 0 w 4838041"/>
              <a:gd name="connsiteY5" fmla="*/ 1490863 h 5063738"/>
              <a:gd name="connsiteX6" fmla="*/ 79886 w 4838041"/>
              <a:gd name="connsiteY6" fmla="*/ 1325030 h 5063738"/>
              <a:gd name="connsiteX7" fmla="*/ 2306172 w 4838041"/>
              <a:gd name="connsiteY7" fmla="*/ 0 h 50637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838041" h="5063738">
                <a:moveTo>
                  <a:pt x="2306172" y="0"/>
                </a:moveTo>
                <a:cubicBezTo>
                  <a:pt x="3704485" y="0"/>
                  <a:pt x="4838041" y="1133556"/>
                  <a:pt x="4838041" y="2531869"/>
                </a:cubicBezTo>
                <a:cubicBezTo>
                  <a:pt x="4838041" y="3930182"/>
                  <a:pt x="3704485" y="5063738"/>
                  <a:pt x="2306172" y="5063738"/>
                </a:cubicBezTo>
                <a:cubicBezTo>
                  <a:pt x="1344832" y="5063738"/>
                  <a:pt x="508631" y="4527956"/>
                  <a:pt x="79886" y="3738709"/>
                </a:cubicBezTo>
                <a:lnTo>
                  <a:pt x="0" y="3572876"/>
                </a:lnTo>
                <a:lnTo>
                  <a:pt x="0" y="1490863"/>
                </a:lnTo>
                <a:lnTo>
                  <a:pt x="79886" y="1325030"/>
                </a:lnTo>
                <a:cubicBezTo>
                  <a:pt x="508631" y="535783"/>
                  <a:pt x="1344832" y="0"/>
                  <a:pt x="2306172" y="0"/>
                </a:cubicBezTo>
                <a:close/>
              </a:path>
            </a:pathLst>
          </a:custGeom>
          <a:effectLst>
            <a:softEdge rad="0"/>
          </a:effectLst>
        </p:spPr>
      </p:pic>
      <p:sp>
        <p:nvSpPr>
          <p:cNvPr id="3" name="Content Placeholder 2">
            <a:extLst>
              <a:ext uri="{FF2B5EF4-FFF2-40B4-BE49-F238E27FC236}">
                <a16:creationId xmlns:a16="http://schemas.microsoft.com/office/drawing/2014/main" id="{30FC5A96-271C-4947-9C80-363F507C21E6}"/>
              </a:ext>
            </a:extLst>
          </p:cNvPr>
          <p:cNvSpPr>
            <a:spLocks noGrp="1"/>
          </p:cNvSpPr>
          <p:nvPr>
            <p:ph idx="1"/>
          </p:nvPr>
        </p:nvSpPr>
        <p:spPr>
          <a:xfrm>
            <a:off x="5503178" y="1845579"/>
            <a:ext cx="6551802" cy="4936846"/>
          </a:xfrm>
        </p:spPr>
        <p:txBody>
          <a:bodyPr anchor="t" anchorCtr="0">
            <a:normAutofit/>
          </a:bodyPr>
          <a:lstStyle/>
          <a:p>
            <a:r>
              <a:rPr lang="en-US" sz="2400" b="1" dirty="0">
                <a:solidFill>
                  <a:srgbClr val="000000"/>
                </a:solidFill>
              </a:rPr>
              <a:t>Many loud voices in our world can influence our perception. Ideals shaped by culture or Creator?</a:t>
            </a:r>
          </a:p>
          <a:p>
            <a:r>
              <a:rPr lang="en-US" sz="2400" b="1" dirty="0">
                <a:solidFill>
                  <a:srgbClr val="000000"/>
                </a:solidFill>
              </a:rPr>
              <a:t>Adam was tasked with leadership – A priest.  Responsible for the home. Value his help.  Providing for his home.</a:t>
            </a:r>
          </a:p>
          <a:p>
            <a:r>
              <a:rPr lang="en-US" sz="2400" b="1" dirty="0">
                <a:solidFill>
                  <a:srgbClr val="000000"/>
                </a:solidFill>
              </a:rPr>
              <a:t>Eve was tasked with help meeting – God’s gift of help.  Devoted to Adam.  A spirit of submission. An ally in battle. </a:t>
            </a:r>
          </a:p>
          <a:p>
            <a:r>
              <a:rPr lang="en-US" sz="2400" b="1" dirty="0">
                <a:solidFill>
                  <a:srgbClr val="000000"/>
                </a:solidFill>
              </a:rPr>
              <a:t>Sadly, her first sin became a trouble spot for marriages to come.  Her “desire” (Gen. 3:16; 4:7)</a:t>
            </a:r>
          </a:p>
          <a:p>
            <a:r>
              <a:rPr lang="en-US" sz="2400" b="1" dirty="0">
                <a:solidFill>
                  <a:srgbClr val="000000"/>
                </a:solidFill>
              </a:rPr>
              <a:t>Marriage is two people both made in God’s image pursuing their roles.  Both are vital. Both are complimentary.  Beautiful! (Eph 5:25-33)</a:t>
            </a:r>
          </a:p>
        </p:txBody>
      </p:sp>
    </p:spTree>
    <p:extLst>
      <p:ext uri="{BB962C8B-B14F-4D97-AF65-F5344CB8AC3E}">
        <p14:creationId xmlns:p14="http://schemas.microsoft.com/office/powerpoint/2010/main" val="39037609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0CE71410-090A-47B6-BA9F-2ADAF473189D}"/>
              </a:ext>
            </a:extLst>
          </p:cNvPr>
          <p:cNvSpPr/>
          <p:nvPr/>
        </p:nvSpPr>
        <p:spPr>
          <a:xfrm>
            <a:off x="92279" y="-7779"/>
            <a:ext cx="12029813" cy="6494085"/>
          </a:xfrm>
          <a:prstGeom prst="rect">
            <a:avLst/>
          </a:prstGeom>
        </p:spPr>
        <p:txBody>
          <a:bodyPr wrap="square">
            <a:spAutoFit/>
          </a:bodyPr>
          <a:lstStyle/>
          <a:p>
            <a:pPr algn="ctr"/>
            <a:r>
              <a:rPr lang="en-US" sz="3200" b="1" dirty="0"/>
              <a:t>Husbands, love your wives, as Christ loved the church and gave himself up for her, that he might sanctify her, having cleansed her by the washing of water with the word, so that he might present the church to himself in splendor, without spot or wrinkle or any such thing, that she might be holy and without blemish.  In the same way husbands should love their wives as their own bodies. He who loves his wife loves himself.  For no one ever hated his own flesh, but nourishes and cherishes it, just as Christ does the church, because we are members of his body.  “Therefore a man shall leave his father and mother and hold fast to his wife, and the two shall become one flesh.” This mystery is profound, and I am saying that it refers to Christ and the church. However, let each one of you love his wife as himself, and let the wife see that she respects her husband.  (Eph 5:25-33)</a:t>
            </a:r>
          </a:p>
        </p:txBody>
      </p:sp>
    </p:spTree>
    <p:extLst>
      <p:ext uri="{BB962C8B-B14F-4D97-AF65-F5344CB8AC3E}">
        <p14:creationId xmlns:p14="http://schemas.microsoft.com/office/powerpoint/2010/main" val="92729007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53</TotalTime>
  <Words>913</Words>
  <Application>Microsoft Office PowerPoint</Application>
  <PresentationFormat>Widescreen</PresentationFormat>
  <Paragraphs>33</Paragraphs>
  <Slides>10</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10</vt:i4>
      </vt:variant>
    </vt:vector>
  </HeadingPairs>
  <TitlesOfParts>
    <vt:vector size="16" baseType="lpstr">
      <vt:lpstr>Arial</vt:lpstr>
      <vt:lpstr>Arial Black</vt:lpstr>
      <vt:lpstr>Calibri</vt:lpstr>
      <vt:lpstr>Calibri Light</vt:lpstr>
      <vt:lpstr>Franklin Gothic Demi</vt:lpstr>
      <vt:lpstr>Office Theme</vt:lpstr>
      <vt:lpstr>PowerPoint Presentation</vt:lpstr>
      <vt:lpstr>It Began With A Need… Man Was Alone (Genesis 2:18-20)</vt:lpstr>
      <vt:lpstr>PowerPoint Presentation</vt:lpstr>
      <vt:lpstr>It Began With A Need… Man Was Alone (Genesis 2:18-20)</vt:lpstr>
      <vt:lpstr>PowerPoint Presentation</vt:lpstr>
      <vt:lpstr>It Began With Two Becoming One (Genesis 2:24-25)</vt:lpstr>
      <vt:lpstr>PowerPoint Presentation</vt:lpstr>
      <vt:lpstr>It Began With Two Different Roles (Gen 2:15; 3:1-6, 17-19)</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Aaron Beard</dc:creator>
  <cp:lastModifiedBy>Jonathan Perz</cp:lastModifiedBy>
  <cp:revision>7</cp:revision>
  <dcterms:created xsi:type="dcterms:W3CDTF">2020-01-12T04:50:45Z</dcterms:created>
  <dcterms:modified xsi:type="dcterms:W3CDTF">2020-01-12T18:48:48Z</dcterms:modified>
</cp:coreProperties>
</file>