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8" r:id="rId3"/>
    <p:sldId id="257" r:id="rId4"/>
    <p:sldId id="277" r:id="rId5"/>
    <p:sldId id="259" r:id="rId6"/>
    <p:sldId id="256" r:id="rId7"/>
    <p:sldId id="278" r:id="rId8"/>
    <p:sldId id="279" r:id="rId9"/>
    <p:sldId id="280" r:id="rId10"/>
    <p:sldId id="281" r:id="rId11"/>
    <p:sldId id="282" r:id="rId12"/>
    <p:sldId id="284" r:id="rId13"/>
    <p:sldId id="283" r:id="rId14"/>
    <p:sldId id="285" r:id="rId15"/>
    <p:sldId id="287" r:id="rId16"/>
    <p:sldId id="288" r:id="rId17"/>
    <p:sldId id="286" r:id="rId18"/>
    <p:sldId id="289" r:id="rId19"/>
    <p:sldId id="290" r:id="rId20"/>
    <p:sldId id="292" r:id="rId21"/>
    <p:sldId id="293" r:id="rId22"/>
    <p:sldId id="294" r:id="rId23"/>
    <p:sldId id="295" r:id="rId24"/>
    <p:sldId id="296" r:id="rId25"/>
    <p:sldId id="291" r:id="rId26"/>
    <p:sldId id="297" r:id="rId27"/>
    <p:sldId id="298" r:id="rId28"/>
    <p:sldId id="299" r:id="rId29"/>
    <p:sldId id="300" r:id="rId30"/>
    <p:sldId id="301" r:id="rId31"/>
    <p:sldId id="302" r:id="rId32"/>
    <p:sldId id="303" r:id="rId33"/>
    <p:sldId id="305" r:id="rId34"/>
    <p:sldId id="306" r:id="rId35"/>
    <p:sldId id="304" r:id="rId36"/>
    <p:sldId id="307" r:id="rId37"/>
    <p:sldId id="308" r:id="rId38"/>
    <p:sldId id="309" r:id="rId39"/>
    <p:sldId id="310" r:id="rId40"/>
    <p:sldId id="311" r:id="rId41"/>
    <p:sldId id="312" r:id="rId42"/>
    <p:sldId id="316" r:id="rId43"/>
    <p:sldId id="314" r:id="rId44"/>
    <p:sldId id="315" r:id="rId45"/>
    <p:sldId id="317" r:id="rId46"/>
    <p:sldId id="318" r:id="rId47"/>
    <p:sldId id="319" r:id="rId48"/>
    <p:sldId id="320" r:id="rId49"/>
    <p:sldId id="321" r:id="rId50"/>
    <p:sldId id="322" r:id="rId51"/>
    <p:sldId id="323" r:id="rId52"/>
    <p:sldId id="324"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C211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EB4B64-B30A-415D-857A-01434B076B02}" v="1" dt="2019-03-31T15:43:58.1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11" d="100"/>
          <a:sy n="111" d="100"/>
        </p:scale>
        <p:origin x="13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microsoft.com/office/2016/11/relationships/changesInfo" Target="changesInfos/changesInfo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microsoft.com/office/2015/10/relationships/revisionInfo" Target="revisionInfo.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aron Beard" userId="a52ea783fe6d5f98" providerId="LiveId" clId="{7CEB4B64-B30A-415D-857A-01434B076B02}"/>
    <pc:docChg chg="modSld sldOrd">
      <pc:chgData name="Aaron Beard" userId="a52ea783fe6d5f98" providerId="LiveId" clId="{7CEB4B64-B30A-415D-857A-01434B076B02}" dt="2019-03-31T15:43:58.086" v="0"/>
      <pc:docMkLst>
        <pc:docMk/>
      </pc:docMkLst>
      <pc:sldChg chg="ord">
        <pc:chgData name="Aaron Beard" userId="a52ea783fe6d5f98" providerId="LiveId" clId="{7CEB4B64-B30A-415D-857A-01434B076B02}" dt="2019-03-31T15:43:58.086" v="0"/>
        <pc:sldMkLst>
          <pc:docMk/>
          <pc:sldMk cId="4189547832" sldId="284"/>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8A911-6C56-4568-AC26-9EAE47CD6C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C564832-DFE4-41AA-ABDC-731C602D77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B53D1DF-F02A-429C-B531-74848919C8B0}"/>
              </a:ext>
            </a:extLst>
          </p:cNvPr>
          <p:cNvSpPr>
            <a:spLocks noGrp="1"/>
          </p:cNvSpPr>
          <p:nvPr>
            <p:ph type="dt" sz="half" idx="10"/>
          </p:nvPr>
        </p:nvSpPr>
        <p:spPr/>
        <p:txBody>
          <a:bodyPr/>
          <a:lstStyle/>
          <a:p>
            <a:fld id="{0852FCD8-9EF1-44A2-9C9D-40AB3A60DFFA}" type="datetimeFigureOut">
              <a:rPr lang="en-US" smtClean="0"/>
              <a:t>1/7/2020</a:t>
            </a:fld>
            <a:endParaRPr lang="en-US"/>
          </a:p>
        </p:txBody>
      </p:sp>
      <p:sp>
        <p:nvSpPr>
          <p:cNvPr id="5" name="Footer Placeholder 4">
            <a:extLst>
              <a:ext uri="{FF2B5EF4-FFF2-40B4-BE49-F238E27FC236}">
                <a16:creationId xmlns:a16="http://schemas.microsoft.com/office/drawing/2014/main" id="{68992016-D26C-44C8-A2E1-7D04F20CC7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9D4EB0-2A39-49F6-9893-CF612A62F31E}"/>
              </a:ext>
            </a:extLst>
          </p:cNvPr>
          <p:cNvSpPr>
            <a:spLocks noGrp="1"/>
          </p:cNvSpPr>
          <p:nvPr>
            <p:ph type="sldNum" sz="quarter" idx="12"/>
          </p:nvPr>
        </p:nvSpPr>
        <p:spPr/>
        <p:txBody>
          <a:bodyPr/>
          <a:lstStyle/>
          <a:p>
            <a:fld id="{CF6ED820-00D7-462F-B8A2-292D3A82827E}" type="slidenum">
              <a:rPr lang="en-US" smtClean="0"/>
              <a:t>‹#›</a:t>
            </a:fld>
            <a:endParaRPr lang="en-US"/>
          </a:p>
        </p:txBody>
      </p:sp>
    </p:spTree>
    <p:extLst>
      <p:ext uri="{BB962C8B-B14F-4D97-AF65-F5344CB8AC3E}">
        <p14:creationId xmlns:p14="http://schemas.microsoft.com/office/powerpoint/2010/main" val="3712881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B3DBC-244F-463E-AF62-3918348DBFC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8F6FDA1-C5DB-45F0-8885-3EC26201C8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A1414C-DDF7-4161-A978-7317545BA73A}"/>
              </a:ext>
            </a:extLst>
          </p:cNvPr>
          <p:cNvSpPr>
            <a:spLocks noGrp="1"/>
          </p:cNvSpPr>
          <p:nvPr>
            <p:ph type="dt" sz="half" idx="10"/>
          </p:nvPr>
        </p:nvSpPr>
        <p:spPr/>
        <p:txBody>
          <a:bodyPr/>
          <a:lstStyle/>
          <a:p>
            <a:fld id="{0852FCD8-9EF1-44A2-9C9D-40AB3A60DFFA}" type="datetimeFigureOut">
              <a:rPr lang="en-US" smtClean="0"/>
              <a:t>1/7/2020</a:t>
            </a:fld>
            <a:endParaRPr lang="en-US"/>
          </a:p>
        </p:txBody>
      </p:sp>
      <p:sp>
        <p:nvSpPr>
          <p:cNvPr id="5" name="Footer Placeholder 4">
            <a:extLst>
              <a:ext uri="{FF2B5EF4-FFF2-40B4-BE49-F238E27FC236}">
                <a16:creationId xmlns:a16="http://schemas.microsoft.com/office/drawing/2014/main" id="{255A5AB5-0B95-4DEE-9E21-23346DF4EC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75E8E2-7F7C-488A-9AB5-59F0CD8A6E42}"/>
              </a:ext>
            </a:extLst>
          </p:cNvPr>
          <p:cNvSpPr>
            <a:spLocks noGrp="1"/>
          </p:cNvSpPr>
          <p:nvPr>
            <p:ph type="sldNum" sz="quarter" idx="12"/>
          </p:nvPr>
        </p:nvSpPr>
        <p:spPr/>
        <p:txBody>
          <a:bodyPr/>
          <a:lstStyle/>
          <a:p>
            <a:fld id="{CF6ED820-00D7-462F-B8A2-292D3A82827E}" type="slidenum">
              <a:rPr lang="en-US" smtClean="0"/>
              <a:t>‹#›</a:t>
            </a:fld>
            <a:endParaRPr lang="en-US"/>
          </a:p>
        </p:txBody>
      </p:sp>
    </p:spTree>
    <p:extLst>
      <p:ext uri="{BB962C8B-B14F-4D97-AF65-F5344CB8AC3E}">
        <p14:creationId xmlns:p14="http://schemas.microsoft.com/office/powerpoint/2010/main" val="3661985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E8139D-3BD7-4B1E-BB11-16A295F250C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A818BA7-39B0-4504-A8BA-6D0B4FAE32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CA15E4-CB3E-48E9-A18E-E2E83C4F961F}"/>
              </a:ext>
            </a:extLst>
          </p:cNvPr>
          <p:cNvSpPr>
            <a:spLocks noGrp="1"/>
          </p:cNvSpPr>
          <p:nvPr>
            <p:ph type="dt" sz="half" idx="10"/>
          </p:nvPr>
        </p:nvSpPr>
        <p:spPr/>
        <p:txBody>
          <a:bodyPr/>
          <a:lstStyle/>
          <a:p>
            <a:fld id="{0852FCD8-9EF1-44A2-9C9D-40AB3A60DFFA}" type="datetimeFigureOut">
              <a:rPr lang="en-US" smtClean="0"/>
              <a:t>1/7/2020</a:t>
            </a:fld>
            <a:endParaRPr lang="en-US"/>
          </a:p>
        </p:txBody>
      </p:sp>
      <p:sp>
        <p:nvSpPr>
          <p:cNvPr id="5" name="Footer Placeholder 4">
            <a:extLst>
              <a:ext uri="{FF2B5EF4-FFF2-40B4-BE49-F238E27FC236}">
                <a16:creationId xmlns:a16="http://schemas.microsoft.com/office/drawing/2014/main" id="{A04528BE-E9F5-4888-86B8-A2C1E71586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C07181-410A-4DD0-95F4-D9DA9558787B}"/>
              </a:ext>
            </a:extLst>
          </p:cNvPr>
          <p:cNvSpPr>
            <a:spLocks noGrp="1"/>
          </p:cNvSpPr>
          <p:nvPr>
            <p:ph type="sldNum" sz="quarter" idx="12"/>
          </p:nvPr>
        </p:nvSpPr>
        <p:spPr/>
        <p:txBody>
          <a:bodyPr/>
          <a:lstStyle/>
          <a:p>
            <a:fld id="{CF6ED820-00D7-462F-B8A2-292D3A82827E}" type="slidenum">
              <a:rPr lang="en-US" smtClean="0"/>
              <a:t>‹#›</a:t>
            </a:fld>
            <a:endParaRPr lang="en-US"/>
          </a:p>
        </p:txBody>
      </p:sp>
    </p:spTree>
    <p:extLst>
      <p:ext uri="{BB962C8B-B14F-4D97-AF65-F5344CB8AC3E}">
        <p14:creationId xmlns:p14="http://schemas.microsoft.com/office/powerpoint/2010/main" val="2063819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73AD8-F77A-47E6-A1A5-62A275ECDF1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2A6B6F-CF11-45D8-B25C-4FE13FBB0F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7965F60-15F3-442C-A32D-BEADBA0FDAEE}"/>
              </a:ext>
            </a:extLst>
          </p:cNvPr>
          <p:cNvSpPr>
            <a:spLocks noGrp="1"/>
          </p:cNvSpPr>
          <p:nvPr>
            <p:ph type="dt" sz="half" idx="10"/>
          </p:nvPr>
        </p:nvSpPr>
        <p:spPr/>
        <p:txBody>
          <a:bodyPr/>
          <a:lstStyle/>
          <a:p>
            <a:fld id="{CE781593-6C71-460F-A2EF-7D67BA9DBE9C}" type="datetimeFigureOut">
              <a:rPr lang="en-US" smtClean="0"/>
              <a:t>1/7/2020</a:t>
            </a:fld>
            <a:endParaRPr lang="en-US"/>
          </a:p>
        </p:txBody>
      </p:sp>
      <p:sp>
        <p:nvSpPr>
          <p:cNvPr id="5" name="Footer Placeholder 4">
            <a:extLst>
              <a:ext uri="{FF2B5EF4-FFF2-40B4-BE49-F238E27FC236}">
                <a16:creationId xmlns:a16="http://schemas.microsoft.com/office/drawing/2014/main" id="{209097DB-68BD-4481-BB6A-B8AE66D11C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DB8D85-DF58-4C00-93AF-A03CF2ADBC1D}"/>
              </a:ext>
            </a:extLst>
          </p:cNvPr>
          <p:cNvSpPr>
            <a:spLocks noGrp="1"/>
          </p:cNvSpPr>
          <p:nvPr>
            <p:ph type="sldNum" sz="quarter" idx="12"/>
          </p:nvPr>
        </p:nvSpPr>
        <p:spPr/>
        <p:txBody>
          <a:bodyPr/>
          <a:lstStyle/>
          <a:p>
            <a:fld id="{02583371-161C-46F6-8B2B-B33183B11F47}" type="slidenum">
              <a:rPr lang="en-US" smtClean="0"/>
              <a:t>‹#›</a:t>
            </a:fld>
            <a:endParaRPr lang="en-US"/>
          </a:p>
        </p:txBody>
      </p:sp>
    </p:spTree>
    <p:extLst>
      <p:ext uri="{BB962C8B-B14F-4D97-AF65-F5344CB8AC3E}">
        <p14:creationId xmlns:p14="http://schemas.microsoft.com/office/powerpoint/2010/main" val="865536809"/>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C5429-C421-41BE-B1E9-DAA9632D5B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B478F9-32A0-4131-AF7C-661A9318E38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E85102-9C24-4143-A214-856A3BE44C08}"/>
              </a:ext>
            </a:extLst>
          </p:cNvPr>
          <p:cNvSpPr>
            <a:spLocks noGrp="1"/>
          </p:cNvSpPr>
          <p:nvPr>
            <p:ph type="dt" sz="half" idx="10"/>
          </p:nvPr>
        </p:nvSpPr>
        <p:spPr/>
        <p:txBody>
          <a:bodyPr/>
          <a:lstStyle/>
          <a:p>
            <a:fld id="{CE781593-6C71-460F-A2EF-7D67BA9DBE9C}" type="datetimeFigureOut">
              <a:rPr lang="en-US" smtClean="0"/>
              <a:t>1/7/2020</a:t>
            </a:fld>
            <a:endParaRPr lang="en-US"/>
          </a:p>
        </p:txBody>
      </p:sp>
      <p:sp>
        <p:nvSpPr>
          <p:cNvPr id="5" name="Footer Placeholder 4">
            <a:extLst>
              <a:ext uri="{FF2B5EF4-FFF2-40B4-BE49-F238E27FC236}">
                <a16:creationId xmlns:a16="http://schemas.microsoft.com/office/drawing/2014/main" id="{BB77D9F4-2A8A-4E6A-95E6-623E55F0FB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A5BF66-9246-4B1E-837D-F55B48A2EA95}"/>
              </a:ext>
            </a:extLst>
          </p:cNvPr>
          <p:cNvSpPr>
            <a:spLocks noGrp="1"/>
          </p:cNvSpPr>
          <p:nvPr>
            <p:ph type="sldNum" sz="quarter" idx="12"/>
          </p:nvPr>
        </p:nvSpPr>
        <p:spPr/>
        <p:txBody>
          <a:bodyPr/>
          <a:lstStyle/>
          <a:p>
            <a:fld id="{02583371-161C-46F6-8B2B-B33183B11F47}" type="slidenum">
              <a:rPr lang="en-US" smtClean="0"/>
              <a:t>‹#›</a:t>
            </a:fld>
            <a:endParaRPr lang="en-US"/>
          </a:p>
        </p:txBody>
      </p:sp>
    </p:spTree>
    <p:extLst>
      <p:ext uri="{BB962C8B-B14F-4D97-AF65-F5344CB8AC3E}">
        <p14:creationId xmlns:p14="http://schemas.microsoft.com/office/powerpoint/2010/main" val="222813992"/>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FA42C-FAD0-4EB3-A90D-2E95744DB4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F587A27-7C7B-4181-B87F-44320CEA57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AA6B8C5-C8EA-42A8-9D2B-E3499CB4E435}"/>
              </a:ext>
            </a:extLst>
          </p:cNvPr>
          <p:cNvSpPr>
            <a:spLocks noGrp="1"/>
          </p:cNvSpPr>
          <p:nvPr>
            <p:ph type="dt" sz="half" idx="10"/>
          </p:nvPr>
        </p:nvSpPr>
        <p:spPr/>
        <p:txBody>
          <a:bodyPr/>
          <a:lstStyle/>
          <a:p>
            <a:fld id="{CE781593-6C71-460F-A2EF-7D67BA9DBE9C}" type="datetimeFigureOut">
              <a:rPr lang="en-US" smtClean="0"/>
              <a:t>1/7/2020</a:t>
            </a:fld>
            <a:endParaRPr lang="en-US"/>
          </a:p>
        </p:txBody>
      </p:sp>
      <p:sp>
        <p:nvSpPr>
          <p:cNvPr id="5" name="Footer Placeholder 4">
            <a:extLst>
              <a:ext uri="{FF2B5EF4-FFF2-40B4-BE49-F238E27FC236}">
                <a16:creationId xmlns:a16="http://schemas.microsoft.com/office/drawing/2014/main" id="{EDCA3E25-633A-4C33-B167-D100FB7480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1B3FD1-12C3-41B9-957C-ED67FA454D68}"/>
              </a:ext>
            </a:extLst>
          </p:cNvPr>
          <p:cNvSpPr>
            <a:spLocks noGrp="1"/>
          </p:cNvSpPr>
          <p:nvPr>
            <p:ph type="sldNum" sz="quarter" idx="12"/>
          </p:nvPr>
        </p:nvSpPr>
        <p:spPr/>
        <p:txBody>
          <a:bodyPr/>
          <a:lstStyle/>
          <a:p>
            <a:fld id="{02583371-161C-46F6-8B2B-B33183B11F47}" type="slidenum">
              <a:rPr lang="en-US" smtClean="0"/>
              <a:t>‹#›</a:t>
            </a:fld>
            <a:endParaRPr lang="en-US"/>
          </a:p>
        </p:txBody>
      </p:sp>
    </p:spTree>
    <p:extLst>
      <p:ext uri="{BB962C8B-B14F-4D97-AF65-F5344CB8AC3E}">
        <p14:creationId xmlns:p14="http://schemas.microsoft.com/office/powerpoint/2010/main" val="2758951783"/>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A40BC-BCF2-4030-A24E-CDA8D751B6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1CB820-8D7B-41EE-8B1A-F9BB39BAB71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DFD493-7E5E-4BC5-9D61-CD929D61E22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014894-08FD-418A-8883-E683B8009CE0}"/>
              </a:ext>
            </a:extLst>
          </p:cNvPr>
          <p:cNvSpPr>
            <a:spLocks noGrp="1"/>
          </p:cNvSpPr>
          <p:nvPr>
            <p:ph type="dt" sz="half" idx="10"/>
          </p:nvPr>
        </p:nvSpPr>
        <p:spPr/>
        <p:txBody>
          <a:bodyPr/>
          <a:lstStyle/>
          <a:p>
            <a:fld id="{CE781593-6C71-460F-A2EF-7D67BA9DBE9C}" type="datetimeFigureOut">
              <a:rPr lang="en-US" smtClean="0"/>
              <a:t>1/7/2020</a:t>
            </a:fld>
            <a:endParaRPr lang="en-US"/>
          </a:p>
        </p:txBody>
      </p:sp>
      <p:sp>
        <p:nvSpPr>
          <p:cNvPr id="6" name="Footer Placeholder 5">
            <a:extLst>
              <a:ext uri="{FF2B5EF4-FFF2-40B4-BE49-F238E27FC236}">
                <a16:creationId xmlns:a16="http://schemas.microsoft.com/office/drawing/2014/main" id="{727A28F7-A295-4BC9-B1C3-C4290442B5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020DF9-3CBF-43CF-B91E-29B6BD803E53}"/>
              </a:ext>
            </a:extLst>
          </p:cNvPr>
          <p:cNvSpPr>
            <a:spLocks noGrp="1"/>
          </p:cNvSpPr>
          <p:nvPr>
            <p:ph type="sldNum" sz="quarter" idx="12"/>
          </p:nvPr>
        </p:nvSpPr>
        <p:spPr/>
        <p:txBody>
          <a:bodyPr/>
          <a:lstStyle/>
          <a:p>
            <a:fld id="{02583371-161C-46F6-8B2B-B33183B11F47}" type="slidenum">
              <a:rPr lang="en-US" smtClean="0"/>
              <a:t>‹#›</a:t>
            </a:fld>
            <a:endParaRPr lang="en-US"/>
          </a:p>
        </p:txBody>
      </p:sp>
    </p:spTree>
    <p:extLst>
      <p:ext uri="{BB962C8B-B14F-4D97-AF65-F5344CB8AC3E}">
        <p14:creationId xmlns:p14="http://schemas.microsoft.com/office/powerpoint/2010/main" val="3672029161"/>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F6BD4-496A-4EC1-8243-EC6D54B9FCF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BCB63A-2799-4FA9-B0EA-E946A5FC55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18A3101-A082-4CE3-B41B-02E210DA933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9798E3C-17FC-48FA-AD9D-6D823F4112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AACD46E-6CD2-41B6-9E93-C61C9DC0429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96BD4AA-264F-4BCE-ACE3-E9CEAFD685B4}"/>
              </a:ext>
            </a:extLst>
          </p:cNvPr>
          <p:cNvSpPr>
            <a:spLocks noGrp="1"/>
          </p:cNvSpPr>
          <p:nvPr>
            <p:ph type="dt" sz="half" idx="10"/>
          </p:nvPr>
        </p:nvSpPr>
        <p:spPr/>
        <p:txBody>
          <a:bodyPr/>
          <a:lstStyle/>
          <a:p>
            <a:fld id="{CE781593-6C71-460F-A2EF-7D67BA9DBE9C}" type="datetimeFigureOut">
              <a:rPr lang="en-US" smtClean="0"/>
              <a:t>1/7/2020</a:t>
            </a:fld>
            <a:endParaRPr lang="en-US"/>
          </a:p>
        </p:txBody>
      </p:sp>
      <p:sp>
        <p:nvSpPr>
          <p:cNvPr id="8" name="Footer Placeholder 7">
            <a:extLst>
              <a:ext uri="{FF2B5EF4-FFF2-40B4-BE49-F238E27FC236}">
                <a16:creationId xmlns:a16="http://schemas.microsoft.com/office/drawing/2014/main" id="{71869C6E-3E58-4B1B-959D-C065AA325A2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14893DE-867B-47F6-A4E0-5503674A0DFB}"/>
              </a:ext>
            </a:extLst>
          </p:cNvPr>
          <p:cNvSpPr>
            <a:spLocks noGrp="1"/>
          </p:cNvSpPr>
          <p:nvPr>
            <p:ph type="sldNum" sz="quarter" idx="12"/>
          </p:nvPr>
        </p:nvSpPr>
        <p:spPr/>
        <p:txBody>
          <a:bodyPr/>
          <a:lstStyle/>
          <a:p>
            <a:fld id="{02583371-161C-46F6-8B2B-B33183B11F47}" type="slidenum">
              <a:rPr lang="en-US" smtClean="0"/>
              <a:t>‹#›</a:t>
            </a:fld>
            <a:endParaRPr lang="en-US"/>
          </a:p>
        </p:txBody>
      </p:sp>
    </p:spTree>
    <p:extLst>
      <p:ext uri="{BB962C8B-B14F-4D97-AF65-F5344CB8AC3E}">
        <p14:creationId xmlns:p14="http://schemas.microsoft.com/office/powerpoint/2010/main" val="1401598520"/>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521EA-F44D-45B8-B2A4-BA1ACCFD894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5EE8767-69B5-49DF-92ED-9D1029662DF9}"/>
              </a:ext>
            </a:extLst>
          </p:cNvPr>
          <p:cNvSpPr>
            <a:spLocks noGrp="1"/>
          </p:cNvSpPr>
          <p:nvPr>
            <p:ph type="dt" sz="half" idx="10"/>
          </p:nvPr>
        </p:nvSpPr>
        <p:spPr/>
        <p:txBody>
          <a:bodyPr/>
          <a:lstStyle/>
          <a:p>
            <a:fld id="{CE781593-6C71-460F-A2EF-7D67BA9DBE9C}" type="datetimeFigureOut">
              <a:rPr lang="en-US" smtClean="0"/>
              <a:t>1/7/2020</a:t>
            </a:fld>
            <a:endParaRPr lang="en-US"/>
          </a:p>
        </p:txBody>
      </p:sp>
      <p:sp>
        <p:nvSpPr>
          <p:cNvPr id="4" name="Footer Placeholder 3">
            <a:extLst>
              <a:ext uri="{FF2B5EF4-FFF2-40B4-BE49-F238E27FC236}">
                <a16:creationId xmlns:a16="http://schemas.microsoft.com/office/drawing/2014/main" id="{56392EA7-9C2F-4777-B909-6CB8C72898B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B94E9F3-4F00-4E2A-A0F3-BD348D98FB9B}"/>
              </a:ext>
            </a:extLst>
          </p:cNvPr>
          <p:cNvSpPr>
            <a:spLocks noGrp="1"/>
          </p:cNvSpPr>
          <p:nvPr>
            <p:ph type="sldNum" sz="quarter" idx="12"/>
          </p:nvPr>
        </p:nvSpPr>
        <p:spPr/>
        <p:txBody>
          <a:bodyPr/>
          <a:lstStyle/>
          <a:p>
            <a:fld id="{02583371-161C-46F6-8B2B-B33183B11F47}" type="slidenum">
              <a:rPr lang="en-US" smtClean="0"/>
              <a:t>‹#›</a:t>
            </a:fld>
            <a:endParaRPr lang="en-US"/>
          </a:p>
        </p:txBody>
      </p:sp>
    </p:spTree>
    <p:extLst>
      <p:ext uri="{BB962C8B-B14F-4D97-AF65-F5344CB8AC3E}">
        <p14:creationId xmlns:p14="http://schemas.microsoft.com/office/powerpoint/2010/main" val="19117850"/>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0321C0-EADD-4C37-8AC3-FF0CCCD56445}"/>
              </a:ext>
            </a:extLst>
          </p:cNvPr>
          <p:cNvSpPr>
            <a:spLocks noGrp="1"/>
          </p:cNvSpPr>
          <p:nvPr>
            <p:ph type="dt" sz="half" idx="10"/>
          </p:nvPr>
        </p:nvSpPr>
        <p:spPr/>
        <p:txBody>
          <a:bodyPr/>
          <a:lstStyle/>
          <a:p>
            <a:fld id="{CE781593-6C71-460F-A2EF-7D67BA9DBE9C}" type="datetimeFigureOut">
              <a:rPr lang="en-US" smtClean="0"/>
              <a:t>1/7/2020</a:t>
            </a:fld>
            <a:endParaRPr lang="en-US"/>
          </a:p>
        </p:txBody>
      </p:sp>
      <p:sp>
        <p:nvSpPr>
          <p:cNvPr id="3" name="Footer Placeholder 2">
            <a:extLst>
              <a:ext uri="{FF2B5EF4-FFF2-40B4-BE49-F238E27FC236}">
                <a16:creationId xmlns:a16="http://schemas.microsoft.com/office/drawing/2014/main" id="{2A2EF6D1-A0EA-4145-8846-E7D1DCB5AD1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63ADAE3-456F-4540-96DC-D4B83218C0E9}"/>
              </a:ext>
            </a:extLst>
          </p:cNvPr>
          <p:cNvSpPr>
            <a:spLocks noGrp="1"/>
          </p:cNvSpPr>
          <p:nvPr>
            <p:ph type="sldNum" sz="quarter" idx="12"/>
          </p:nvPr>
        </p:nvSpPr>
        <p:spPr/>
        <p:txBody>
          <a:bodyPr/>
          <a:lstStyle/>
          <a:p>
            <a:fld id="{02583371-161C-46F6-8B2B-B33183B11F47}" type="slidenum">
              <a:rPr lang="en-US" smtClean="0"/>
              <a:t>‹#›</a:t>
            </a:fld>
            <a:endParaRPr lang="en-US"/>
          </a:p>
        </p:txBody>
      </p:sp>
    </p:spTree>
    <p:extLst>
      <p:ext uri="{BB962C8B-B14F-4D97-AF65-F5344CB8AC3E}">
        <p14:creationId xmlns:p14="http://schemas.microsoft.com/office/powerpoint/2010/main" val="834558495"/>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F0C71-E1DA-48CC-9EB2-8C23D4EBF8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D343363-02A8-4B44-9CBC-7BFAF8347E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7C67A4-15E5-40E1-BCDB-6362D7EB16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D3050B7-C5D9-46F8-A4FF-C646703E1B2A}"/>
              </a:ext>
            </a:extLst>
          </p:cNvPr>
          <p:cNvSpPr>
            <a:spLocks noGrp="1"/>
          </p:cNvSpPr>
          <p:nvPr>
            <p:ph type="dt" sz="half" idx="10"/>
          </p:nvPr>
        </p:nvSpPr>
        <p:spPr/>
        <p:txBody>
          <a:bodyPr/>
          <a:lstStyle/>
          <a:p>
            <a:fld id="{CE781593-6C71-460F-A2EF-7D67BA9DBE9C}" type="datetimeFigureOut">
              <a:rPr lang="en-US" smtClean="0"/>
              <a:t>1/7/2020</a:t>
            </a:fld>
            <a:endParaRPr lang="en-US"/>
          </a:p>
        </p:txBody>
      </p:sp>
      <p:sp>
        <p:nvSpPr>
          <p:cNvPr id="6" name="Footer Placeholder 5">
            <a:extLst>
              <a:ext uri="{FF2B5EF4-FFF2-40B4-BE49-F238E27FC236}">
                <a16:creationId xmlns:a16="http://schemas.microsoft.com/office/drawing/2014/main" id="{AA031CE2-D5AB-47B4-ACDD-19F5CE97D2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597F59-5965-46F2-B526-BFE4A19D764A}"/>
              </a:ext>
            </a:extLst>
          </p:cNvPr>
          <p:cNvSpPr>
            <a:spLocks noGrp="1"/>
          </p:cNvSpPr>
          <p:nvPr>
            <p:ph type="sldNum" sz="quarter" idx="12"/>
          </p:nvPr>
        </p:nvSpPr>
        <p:spPr/>
        <p:txBody>
          <a:bodyPr/>
          <a:lstStyle/>
          <a:p>
            <a:fld id="{02583371-161C-46F6-8B2B-B33183B11F47}" type="slidenum">
              <a:rPr lang="en-US" smtClean="0"/>
              <a:t>‹#›</a:t>
            </a:fld>
            <a:endParaRPr lang="en-US"/>
          </a:p>
        </p:txBody>
      </p:sp>
    </p:spTree>
    <p:extLst>
      <p:ext uri="{BB962C8B-B14F-4D97-AF65-F5344CB8AC3E}">
        <p14:creationId xmlns:p14="http://schemas.microsoft.com/office/powerpoint/2010/main" val="3819211762"/>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D5625-AC0B-4D74-A20D-2FCEB5DC84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4BD355-CB19-4315-97E0-601E0A1338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35850D-AB51-463B-8F06-0136E5F3D951}"/>
              </a:ext>
            </a:extLst>
          </p:cNvPr>
          <p:cNvSpPr>
            <a:spLocks noGrp="1"/>
          </p:cNvSpPr>
          <p:nvPr>
            <p:ph type="dt" sz="half" idx="10"/>
          </p:nvPr>
        </p:nvSpPr>
        <p:spPr/>
        <p:txBody>
          <a:bodyPr/>
          <a:lstStyle/>
          <a:p>
            <a:fld id="{0852FCD8-9EF1-44A2-9C9D-40AB3A60DFFA}" type="datetimeFigureOut">
              <a:rPr lang="en-US" smtClean="0"/>
              <a:t>1/7/2020</a:t>
            </a:fld>
            <a:endParaRPr lang="en-US"/>
          </a:p>
        </p:txBody>
      </p:sp>
      <p:sp>
        <p:nvSpPr>
          <p:cNvPr id="5" name="Footer Placeholder 4">
            <a:extLst>
              <a:ext uri="{FF2B5EF4-FFF2-40B4-BE49-F238E27FC236}">
                <a16:creationId xmlns:a16="http://schemas.microsoft.com/office/drawing/2014/main" id="{250CCE26-244D-4A71-B19A-39C19266AE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D9772D-F591-464B-8C72-2294DBD9E6AC}"/>
              </a:ext>
            </a:extLst>
          </p:cNvPr>
          <p:cNvSpPr>
            <a:spLocks noGrp="1"/>
          </p:cNvSpPr>
          <p:nvPr>
            <p:ph type="sldNum" sz="quarter" idx="12"/>
          </p:nvPr>
        </p:nvSpPr>
        <p:spPr/>
        <p:txBody>
          <a:bodyPr/>
          <a:lstStyle/>
          <a:p>
            <a:fld id="{CF6ED820-00D7-462F-B8A2-292D3A82827E}" type="slidenum">
              <a:rPr lang="en-US" smtClean="0"/>
              <a:t>‹#›</a:t>
            </a:fld>
            <a:endParaRPr lang="en-US"/>
          </a:p>
        </p:txBody>
      </p:sp>
    </p:spTree>
    <p:extLst>
      <p:ext uri="{BB962C8B-B14F-4D97-AF65-F5344CB8AC3E}">
        <p14:creationId xmlns:p14="http://schemas.microsoft.com/office/powerpoint/2010/main" val="8034082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1A1B2-1C97-4404-A542-D6ED67B224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BC0C34-B9F0-4C30-AF21-17753F0B41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41DC73A-4553-47B3-A57F-2192433299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857D91B-B5C9-48C5-BECB-A61A7E282344}"/>
              </a:ext>
            </a:extLst>
          </p:cNvPr>
          <p:cNvSpPr>
            <a:spLocks noGrp="1"/>
          </p:cNvSpPr>
          <p:nvPr>
            <p:ph type="dt" sz="half" idx="10"/>
          </p:nvPr>
        </p:nvSpPr>
        <p:spPr/>
        <p:txBody>
          <a:bodyPr/>
          <a:lstStyle/>
          <a:p>
            <a:fld id="{CE781593-6C71-460F-A2EF-7D67BA9DBE9C}" type="datetimeFigureOut">
              <a:rPr lang="en-US" smtClean="0"/>
              <a:t>1/7/2020</a:t>
            </a:fld>
            <a:endParaRPr lang="en-US"/>
          </a:p>
        </p:txBody>
      </p:sp>
      <p:sp>
        <p:nvSpPr>
          <p:cNvPr id="6" name="Footer Placeholder 5">
            <a:extLst>
              <a:ext uri="{FF2B5EF4-FFF2-40B4-BE49-F238E27FC236}">
                <a16:creationId xmlns:a16="http://schemas.microsoft.com/office/drawing/2014/main" id="{F9DB3BCD-52ED-4B91-8A43-E59D6FD1E9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B4372D-683B-435A-A755-E13847F5A903}"/>
              </a:ext>
            </a:extLst>
          </p:cNvPr>
          <p:cNvSpPr>
            <a:spLocks noGrp="1"/>
          </p:cNvSpPr>
          <p:nvPr>
            <p:ph type="sldNum" sz="quarter" idx="12"/>
          </p:nvPr>
        </p:nvSpPr>
        <p:spPr/>
        <p:txBody>
          <a:bodyPr/>
          <a:lstStyle/>
          <a:p>
            <a:fld id="{02583371-161C-46F6-8B2B-B33183B11F47}" type="slidenum">
              <a:rPr lang="en-US" smtClean="0"/>
              <a:t>‹#›</a:t>
            </a:fld>
            <a:endParaRPr lang="en-US"/>
          </a:p>
        </p:txBody>
      </p:sp>
    </p:spTree>
    <p:extLst>
      <p:ext uri="{BB962C8B-B14F-4D97-AF65-F5344CB8AC3E}">
        <p14:creationId xmlns:p14="http://schemas.microsoft.com/office/powerpoint/2010/main" val="4186666510"/>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E3CF4-7867-42EE-8DD6-AC02478F6C6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12A6FCE-F153-4DA8-863E-5325CB03B0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4C9BCB-68C8-4DC4-87A4-7C1A42FC1BA4}"/>
              </a:ext>
            </a:extLst>
          </p:cNvPr>
          <p:cNvSpPr>
            <a:spLocks noGrp="1"/>
          </p:cNvSpPr>
          <p:nvPr>
            <p:ph type="dt" sz="half" idx="10"/>
          </p:nvPr>
        </p:nvSpPr>
        <p:spPr/>
        <p:txBody>
          <a:bodyPr/>
          <a:lstStyle/>
          <a:p>
            <a:fld id="{CE781593-6C71-460F-A2EF-7D67BA9DBE9C}" type="datetimeFigureOut">
              <a:rPr lang="en-US" smtClean="0"/>
              <a:t>1/7/2020</a:t>
            </a:fld>
            <a:endParaRPr lang="en-US"/>
          </a:p>
        </p:txBody>
      </p:sp>
      <p:sp>
        <p:nvSpPr>
          <p:cNvPr id="5" name="Footer Placeholder 4">
            <a:extLst>
              <a:ext uri="{FF2B5EF4-FFF2-40B4-BE49-F238E27FC236}">
                <a16:creationId xmlns:a16="http://schemas.microsoft.com/office/drawing/2014/main" id="{6470AE37-4F22-417E-A3D0-85C0381A4D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5CC6C1-71D7-4BA4-B7E2-28A85502D95F}"/>
              </a:ext>
            </a:extLst>
          </p:cNvPr>
          <p:cNvSpPr>
            <a:spLocks noGrp="1"/>
          </p:cNvSpPr>
          <p:nvPr>
            <p:ph type="sldNum" sz="quarter" idx="12"/>
          </p:nvPr>
        </p:nvSpPr>
        <p:spPr/>
        <p:txBody>
          <a:bodyPr/>
          <a:lstStyle/>
          <a:p>
            <a:fld id="{02583371-161C-46F6-8B2B-B33183B11F47}" type="slidenum">
              <a:rPr lang="en-US" smtClean="0"/>
              <a:t>‹#›</a:t>
            </a:fld>
            <a:endParaRPr lang="en-US"/>
          </a:p>
        </p:txBody>
      </p:sp>
    </p:spTree>
    <p:extLst>
      <p:ext uri="{BB962C8B-B14F-4D97-AF65-F5344CB8AC3E}">
        <p14:creationId xmlns:p14="http://schemas.microsoft.com/office/powerpoint/2010/main" val="3654831802"/>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E9507D-F986-40D4-9358-1D0D46BDF92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56240A1-577B-459A-9799-7CDDFAC54FA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4AFAA5-2057-496C-9B71-0BE027ECE94A}"/>
              </a:ext>
            </a:extLst>
          </p:cNvPr>
          <p:cNvSpPr>
            <a:spLocks noGrp="1"/>
          </p:cNvSpPr>
          <p:nvPr>
            <p:ph type="dt" sz="half" idx="10"/>
          </p:nvPr>
        </p:nvSpPr>
        <p:spPr/>
        <p:txBody>
          <a:bodyPr/>
          <a:lstStyle/>
          <a:p>
            <a:fld id="{CE781593-6C71-460F-A2EF-7D67BA9DBE9C}" type="datetimeFigureOut">
              <a:rPr lang="en-US" smtClean="0"/>
              <a:t>1/7/2020</a:t>
            </a:fld>
            <a:endParaRPr lang="en-US"/>
          </a:p>
        </p:txBody>
      </p:sp>
      <p:sp>
        <p:nvSpPr>
          <p:cNvPr id="5" name="Footer Placeholder 4">
            <a:extLst>
              <a:ext uri="{FF2B5EF4-FFF2-40B4-BE49-F238E27FC236}">
                <a16:creationId xmlns:a16="http://schemas.microsoft.com/office/drawing/2014/main" id="{ED73367C-4F40-4401-846E-57A8427A98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E123E9-5936-4712-BFE3-2517F050B691}"/>
              </a:ext>
            </a:extLst>
          </p:cNvPr>
          <p:cNvSpPr>
            <a:spLocks noGrp="1"/>
          </p:cNvSpPr>
          <p:nvPr>
            <p:ph type="sldNum" sz="quarter" idx="12"/>
          </p:nvPr>
        </p:nvSpPr>
        <p:spPr/>
        <p:txBody>
          <a:bodyPr/>
          <a:lstStyle/>
          <a:p>
            <a:fld id="{02583371-161C-46F6-8B2B-B33183B11F47}" type="slidenum">
              <a:rPr lang="en-US" smtClean="0"/>
              <a:t>‹#›</a:t>
            </a:fld>
            <a:endParaRPr lang="en-US"/>
          </a:p>
        </p:txBody>
      </p:sp>
    </p:spTree>
    <p:extLst>
      <p:ext uri="{BB962C8B-B14F-4D97-AF65-F5344CB8AC3E}">
        <p14:creationId xmlns:p14="http://schemas.microsoft.com/office/powerpoint/2010/main" val="4146503245"/>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72238-E487-470B-863D-00E93CA2D6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A18AFB6-E913-4FD8-AC3D-8CA10EE0B2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646D0F-DFC5-49E8-9405-F41794BF25A9}"/>
              </a:ext>
            </a:extLst>
          </p:cNvPr>
          <p:cNvSpPr>
            <a:spLocks noGrp="1"/>
          </p:cNvSpPr>
          <p:nvPr>
            <p:ph type="dt" sz="half" idx="10"/>
          </p:nvPr>
        </p:nvSpPr>
        <p:spPr/>
        <p:txBody>
          <a:bodyPr/>
          <a:lstStyle/>
          <a:p>
            <a:fld id="{0852FCD8-9EF1-44A2-9C9D-40AB3A60DFFA}" type="datetimeFigureOut">
              <a:rPr lang="en-US" smtClean="0"/>
              <a:t>1/7/2020</a:t>
            </a:fld>
            <a:endParaRPr lang="en-US"/>
          </a:p>
        </p:txBody>
      </p:sp>
      <p:sp>
        <p:nvSpPr>
          <p:cNvPr id="5" name="Footer Placeholder 4">
            <a:extLst>
              <a:ext uri="{FF2B5EF4-FFF2-40B4-BE49-F238E27FC236}">
                <a16:creationId xmlns:a16="http://schemas.microsoft.com/office/drawing/2014/main" id="{CFD2E705-7FD0-4A40-8EB9-1EB0E6DA1F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2F9DD0-73C2-4CEE-BC12-148CF87EEBF3}"/>
              </a:ext>
            </a:extLst>
          </p:cNvPr>
          <p:cNvSpPr>
            <a:spLocks noGrp="1"/>
          </p:cNvSpPr>
          <p:nvPr>
            <p:ph type="sldNum" sz="quarter" idx="12"/>
          </p:nvPr>
        </p:nvSpPr>
        <p:spPr/>
        <p:txBody>
          <a:bodyPr/>
          <a:lstStyle/>
          <a:p>
            <a:fld id="{CF6ED820-00D7-462F-B8A2-292D3A82827E}" type="slidenum">
              <a:rPr lang="en-US" smtClean="0"/>
              <a:t>‹#›</a:t>
            </a:fld>
            <a:endParaRPr lang="en-US"/>
          </a:p>
        </p:txBody>
      </p:sp>
    </p:spTree>
    <p:extLst>
      <p:ext uri="{BB962C8B-B14F-4D97-AF65-F5344CB8AC3E}">
        <p14:creationId xmlns:p14="http://schemas.microsoft.com/office/powerpoint/2010/main" val="4107546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BC420-1EE7-4A4C-B0E7-5D7971A3378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B037F4-3E43-48B9-B9B9-98DC7D5319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2AD2CB-38E2-44CA-AA09-0BCF40D4F7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38A544-43A7-4C0E-8FAC-11A453883109}"/>
              </a:ext>
            </a:extLst>
          </p:cNvPr>
          <p:cNvSpPr>
            <a:spLocks noGrp="1"/>
          </p:cNvSpPr>
          <p:nvPr>
            <p:ph type="dt" sz="half" idx="10"/>
          </p:nvPr>
        </p:nvSpPr>
        <p:spPr/>
        <p:txBody>
          <a:bodyPr/>
          <a:lstStyle/>
          <a:p>
            <a:fld id="{0852FCD8-9EF1-44A2-9C9D-40AB3A60DFFA}" type="datetimeFigureOut">
              <a:rPr lang="en-US" smtClean="0"/>
              <a:t>1/7/2020</a:t>
            </a:fld>
            <a:endParaRPr lang="en-US"/>
          </a:p>
        </p:txBody>
      </p:sp>
      <p:sp>
        <p:nvSpPr>
          <p:cNvPr id="6" name="Footer Placeholder 5">
            <a:extLst>
              <a:ext uri="{FF2B5EF4-FFF2-40B4-BE49-F238E27FC236}">
                <a16:creationId xmlns:a16="http://schemas.microsoft.com/office/drawing/2014/main" id="{67EFAD69-81CC-46AF-86FE-F01027AD2D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AF116F-BC34-4C17-959A-6825AD117C5E}"/>
              </a:ext>
            </a:extLst>
          </p:cNvPr>
          <p:cNvSpPr>
            <a:spLocks noGrp="1"/>
          </p:cNvSpPr>
          <p:nvPr>
            <p:ph type="sldNum" sz="quarter" idx="12"/>
          </p:nvPr>
        </p:nvSpPr>
        <p:spPr/>
        <p:txBody>
          <a:bodyPr/>
          <a:lstStyle/>
          <a:p>
            <a:fld id="{CF6ED820-00D7-462F-B8A2-292D3A82827E}" type="slidenum">
              <a:rPr lang="en-US" smtClean="0"/>
              <a:t>‹#›</a:t>
            </a:fld>
            <a:endParaRPr lang="en-US"/>
          </a:p>
        </p:txBody>
      </p:sp>
    </p:spTree>
    <p:extLst>
      <p:ext uri="{BB962C8B-B14F-4D97-AF65-F5344CB8AC3E}">
        <p14:creationId xmlns:p14="http://schemas.microsoft.com/office/powerpoint/2010/main" val="491359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CE93E-9BD6-4BC3-8C91-70C44CD7F36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71686C8-B644-4FAF-99F9-6D0E2E5111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BD2E6B-CA47-4E47-A288-2BB33AF6768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E379BF9-98DD-492C-9D22-21D432942E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204A76F-CE6C-45EB-8A3E-9E9071F8C67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73DE859-26D1-4E74-A160-5A4716DD2510}"/>
              </a:ext>
            </a:extLst>
          </p:cNvPr>
          <p:cNvSpPr>
            <a:spLocks noGrp="1"/>
          </p:cNvSpPr>
          <p:nvPr>
            <p:ph type="dt" sz="half" idx="10"/>
          </p:nvPr>
        </p:nvSpPr>
        <p:spPr/>
        <p:txBody>
          <a:bodyPr/>
          <a:lstStyle/>
          <a:p>
            <a:fld id="{0852FCD8-9EF1-44A2-9C9D-40AB3A60DFFA}" type="datetimeFigureOut">
              <a:rPr lang="en-US" smtClean="0"/>
              <a:t>1/7/2020</a:t>
            </a:fld>
            <a:endParaRPr lang="en-US"/>
          </a:p>
        </p:txBody>
      </p:sp>
      <p:sp>
        <p:nvSpPr>
          <p:cNvPr id="8" name="Footer Placeholder 7">
            <a:extLst>
              <a:ext uri="{FF2B5EF4-FFF2-40B4-BE49-F238E27FC236}">
                <a16:creationId xmlns:a16="http://schemas.microsoft.com/office/drawing/2014/main" id="{894D9040-C180-4273-BBCD-A114C388932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312F2E7-A21F-48E5-B07F-BECA859093A8}"/>
              </a:ext>
            </a:extLst>
          </p:cNvPr>
          <p:cNvSpPr>
            <a:spLocks noGrp="1"/>
          </p:cNvSpPr>
          <p:nvPr>
            <p:ph type="sldNum" sz="quarter" idx="12"/>
          </p:nvPr>
        </p:nvSpPr>
        <p:spPr/>
        <p:txBody>
          <a:bodyPr/>
          <a:lstStyle/>
          <a:p>
            <a:fld id="{CF6ED820-00D7-462F-B8A2-292D3A82827E}" type="slidenum">
              <a:rPr lang="en-US" smtClean="0"/>
              <a:t>‹#›</a:t>
            </a:fld>
            <a:endParaRPr lang="en-US"/>
          </a:p>
        </p:txBody>
      </p:sp>
    </p:spTree>
    <p:extLst>
      <p:ext uri="{BB962C8B-B14F-4D97-AF65-F5344CB8AC3E}">
        <p14:creationId xmlns:p14="http://schemas.microsoft.com/office/powerpoint/2010/main" val="3628664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B2C43-72FE-4767-BFAF-AD1A9B38A2D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245FF48-C655-4924-8522-AB6F0C1515C7}"/>
              </a:ext>
            </a:extLst>
          </p:cNvPr>
          <p:cNvSpPr>
            <a:spLocks noGrp="1"/>
          </p:cNvSpPr>
          <p:nvPr>
            <p:ph type="dt" sz="half" idx="10"/>
          </p:nvPr>
        </p:nvSpPr>
        <p:spPr/>
        <p:txBody>
          <a:bodyPr/>
          <a:lstStyle/>
          <a:p>
            <a:fld id="{0852FCD8-9EF1-44A2-9C9D-40AB3A60DFFA}" type="datetimeFigureOut">
              <a:rPr lang="en-US" smtClean="0"/>
              <a:t>1/7/2020</a:t>
            </a:fld>
            <a:endParaRPr lang="en-US"/>
          </a:p>
        </p:txBody>
      </p:sp>
      <p:sp>
        <p:nvSpPr>
          <p:cNvPr id="4" name="Footer Placeholder 3">
            <a:extLst>
              <a:ext uri="{FF2B5EF4-FFF2-40B4-BE49-F238E27FC236}">
                <a16:creationId xmlns:a16="http://schemas.microsoft.com/office/drawing/2014/main" id="{4519B316-F9D7-4F50-940E-4BFE9B3CA92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3A7590D-DDA9-46BB-80F0-55BD44AF2F83}"/>
              </a:ext>
            </a:extLst>
          </p:cNvPr>
          <p:cNvSpPr>
            <a:spLocks noGrp="1"/>
          </p:cNvSpPr>
          <p:nvPr>
            <p:ph type="sldNum" sz="quarter" idx="12"/>
          </p:nvPr>
        </p:nvSpPr>
        <p:spPr/>
        <p:txBody>
          <a:bodyPr/>
          <a:lstStyle/>
          <a:p>
            <a:fld id="{CF6ED820-00D7-462F-B8A2-292D3A82827E}" type="slidenum">
              <a:rPr lang="en-US" smtClean="0"/>
              <a:t>‹#›</a:t>
            </a:fld>
            <a:endParaRPr lang="en-US"/>
          </a:p>
        </p:txBody>
      </p:sp>
    </p:spTree>
    <p:extLst>
      <p:ext uri="{BB962C8B-B14F-4D97-AF65-F5344CB8AC3E}">
        <p14:creationId xmlns:p14="http://schemas.microsoft.com/office/powerpoint/2010/main" val="2293039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A4DE46-881B-44D9-8654-D43A6958E938}"/>
              </a:ext>
            </a:extLst>
          </p:cNvPr>
          <p:cNvSpPr>
            <a:spLocks noGrp="1"/>
          </p:cNvSpPr>
          <p:nvPr>
            <p:ph type="dt" sz="half" idx="10"/>
          </p:nvPr>
        </p:nvSpPr>
        <p:spPr/>
        <p:txBody>
          <a:bodyPr/>
          <a:lstStyle/>
          <a:p>
            <a:fld id="{0852FCD8-9EF1-44A2-9C9D-40AB3A60DFFA}" type="datetimeFigureOut">
              <a:rPr lang="en-US" smtClean="0"/>
              <a:t>1/7/2020</a:t>
            </a:fld>
            <a:endParaRPr lang="en-US"/>
          </a:p>
        </p:txBody>
      </p:sp>
      <p:sp>
        <p:nvSpPr>
          <p:cNvPr id="3" name="Footer Placeholder 2">
            <a:extLst>
              <a:ext uri="{FF2B5EF4-FFF2-40B4-BE49-F238E27FC236}">
                <a16:creationId xmlns:a16="http://schemas.microsoft.com/office/drawing/2014/main" id="{4F389F2C-EA9A-4ACC-92EE-E44CA158B00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319D3D8-F80B-4D12-9404-D30542447D8E}"/>
              </a:ext>
            </a:extLst>
          </p:cNvPr>
          <p:cNvSpPr>
            <a:spLocks noGrp="1"/>
          </p:cNvSpPr>
          <p:nvPr>
            <p:ph type="sldNum" sz="quarter" idx="12"/>
          </p:nvPr>
        </p:nvSpPr>
        <p:spPr/>
        <p:txBody>
          <a:bodyPr/>
          <a:lstStyle/>
          <a:p>
            <a:fld id="{CF6ED820-00D7-462F-B8A2-292D3A82827E}" type="slidenum">
              <a:rPr lang="en-US" smtClean="0"/>
              <a:t>‹#›</a:t>
            </a:fld>
            <a:endParaRPr lang="en-US"/>
          </a:p>
        </p:txBody>
      </p:sp>
    </p:spTree>
    <p:extLst>
      <p:ext uri="{BB962C8B-B14F-4D97-AF65-F5344CB8AC3E}">
        <p14:creationId xmlns:p14="http://schemas.microsoft.com/office/powerpoint/2010/main" val="3789969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39DBF-80C0-40B1-8006-6B4EDF8A10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27851F-398E-43C3-A014-C3A8D6DA71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5270913-2E47-4AA7-86B0-E07ADAE3F9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05187D-5002-4A36-9AFA-6C4ECE8B51C5}"/>
              </a:ext>
            </a:extLst>
          </p:cNvPr>
          <p:cNvSpPr>
            <a:spLocks noGrp="1"/>
          </p:cNvSpPr>
          <p:nvPr>
            <p:ph type="dt" sz="half" idx="10"/>
          </p:nvPr>
        </p:nvSpPr>
        <p:spPr/>
        <p:txBody>
          <a:bodyPr/>
          <a:lstStyle/>
          <a:p>
            <a:fld id="{0852FCD8-9EF1-44A2-9C9D-40AB3A60DFFA}" type="datetimeFigureOut">
              <a:rPr lang="en-US" smtClean="0"/>
              <a:t>1/7/2020</a:t>
            </a:fld>
            <a:endParaRPr lang="en-US"/>
          </a:p>
        </p:txBody>
      </p:sp>
      <p:sp>
        <p:nvSpPr>
          <p:cNvPr id="6" name="Footer Placeholder 5">
            <a:extLst>
              <a:ext uri="{FF2B5EF4-FFF2-40B4-BE49-F238E27FC236}">
                <a16:creationId xmlns:a16="http://schemas.microsoft.com/office/drawing/2014/main" id="{ED1B4EF7-6E37-48F9-94D9-82B0416CA6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C66CBB-4A21-4B8A-9300-E06B61CC6F6E}"/>
              </a:ext>
            </a:extLst>
          </p:cNvPr>
          <p:cNvSpPr>
            <a:spLocks noGrp="1"/>
          </p:cNvSpPr>
          <p:nvPr>
            <p:ph type="sldNum" sz="quarter" idx="12"/>
          </p:nvPr>
        </p:nvSpPr>
        <p:spPr/>
        <p:txBody>
          <a:bodyPr/>
          <a:lstStyle/>
          <a:p>
            <a:fld id="{CF6ED820-00D7-462F-B8A2-292D3A82827E}" type="slidenum">
              <a:rPr lang="en-US" smtClean="0"/>
              <a:t>‹#›</a:t>
            </a:fld>
            <a:endParaRPr lang="en-US"/>
          </a:p>
        </p:txBody>
      </p:sp>
    </p:spTree>
    <p:extLst>
      <p:ext uri="{BB962C8B-B14F-4D97-AF65-F5344CB8AC3E}">
        <p14:creationId xmlns:p14="http://schemas.microsoft.com/office/powerpoint/2010/main" val="392268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52B2F-F227-4041-999D-F6820FFB9A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126D667-FABD-4288-964E-0CA55A9066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460156-AE1B-40C4-86C9-D72A32FF2D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5DC947-1404-4B31-A040-1CF6F057275D}"/>
              </a:ext>
            </a:extLst>
          </p:cNvPr>
          <p:cNvSpPr>
            <a:spLocks noGrp="1"/>
          </p:cNvSpPr>
          <p:nvPr>
            <p:ph type="dt" sz="half" idx="10"/>
          </p:nvPr>
        </p:nvSpPr>
        <p:spPr/>
        <p:txBody>
          <a:bodyPr/>
          <a:lstStyle/>
          <a:p>
            <a:fld id="{0852FCD8-9EF1-44A2-9C9D-40AB3A60DFFA}" type="datetimeFigureOut">
              <a:rPr lang="en-US" smtClean="0"/>
              <a:t>1/7/2020</a:t>
            </a:fld>
            <a:endParaRPr lang="en-US"/>
          </a:p>
        </p:txBody>
      </p:sp>
      <p:sp>
        <p:nvSpPr>
          <p:cNvPr id="6" name="Footer Placeholder 5">
            <a:extLst>
              <a:ext uri="{FF2B5EF4-FFF2-40B4-BE49-F238E27FC236}">
                <a16:creationId xmlns:a16="http://schemas.microsoft.com/office/drawing/2014/main" id="{1939A13C-59C5-49D4-AE09-CAE0F53626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2AF7D1-0EFC-4588-9F49-DB157A9C5204}"/>
              </a:ext>
            </a:extLst>
          </p:cNvPr>
          <p:cNvSpPr>
            <a:spLocks noGrp="1"/>
          </p:cNvSpPr>
          <p:nvPr>
            <p:ph type="sldNum" sz="quarter" idx="12"/>
          </p:nvPr>
        </p:nvSpPr>
        <p:spPr/>
        <p:txBody>
          <a:bodyPr/>
          <a:lstStyle/>
          <a:p>
            <a:fld id="{CF6ED820-00D7-462F-B8A2-292D3A82827E}" type="slidenum">
              <a:rPr lang="en-US" smtClean="0"/>
              <a:t>‹#›</a:t>
            </a:fld>
            <a:endParaRPr lang="en-US"/>
          </a:p>
        </p:txBody>
      </p:sp>
    </p:spTree>
    <p:extLst>
      <p:ext uri="{BB962C8B-B14F-4D97-AF65-F5344CB8AC3E}">
        <p14:creationId xmlns:p14="http://schemas.microsoft.com/office/powerpoint/2010/main" val="3589744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619CDC-C7E1-44B5-8042-F1ACDBB879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537758D-C67F-498C-A828-052E1F993F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CE3F69-38EB-44DD-A1A8-D615EC3A91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52FCD8-9EF1-44A2-9C9D-40AB3A60DFFA}" type="datetimeFigureOut">
              <a:rPr lang="en-US" smtClean="0"/>
              <a:t>1/7/2020</a:t>
            </a:fld>
            <a:endParaRPr lang="en-US"/>
          </a:p>
        </p:txBody>
      </p:sp>
      <p:sp>
        <p:nvSpPr>
          <p:cNvPr id="5" name="Footer Placeholder 4">
            <a:extLst>
              <a:ext uri="{FF2B5EF4-FFF2-40B4-BE49-F238E27FC236}">
                <a16:creationId xmlns:a16="http://schemas.microsoft.com/office/drawing/2014/main" id="{812C4133-71C9-455B-A19F-B58F36BD48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E41EFA9-B197-4E15-909F-DAC9F7D5B3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6ED820-00D7-462F-B8A2-292D3A82827E}" type="slidenum">
              <a:rPr lang="en-US" smtClean="0"/>
              <a:t>‹#›</a:t>
            </a:fld>
            <a:endParaRPr lang="en-US"/>
          </a:p>
        </p:txBody>
      </p:sp>
    </p:spTree>
    <p:extLst>
      <p:ext uri="{BB962C8B-B14F-4D97-AF65-F5344CB8AC3E}">
        <p14:creationId xmlns:p14="http://schemas.microsoft.com/office/powerpoint/2010/main" val="3611376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81B669-B20F-4FC0-9248-D89D49082B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9296583-842F-4958-B771-F7971BFBF1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DAD975-1628-4CCA-AC3C-08B8D062E4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781593-6C71-460F-A2EF-7D67BA9DBE9C}" type="datetimeFigureOut">
              <a:rPr lang="en-US" smtClean="0"/>
              <a:t>1/7/2020</a:t>
            </a:fld>
            <a:endParaRPr lang="en-US"/>
          </a:p>
        </p:txBody>
      </p:sp>
      <p:sp>
        <p:nvSpPr>
          <p:cNvPr id="5" name="Footer Placeholder 4">
            <a:extLst>
              <a:ext uri="{FF2B5EF4-FFF2-40B4-BE49-F238E27FC236}">
                <a16:creationId xmlns:a16="http://schemas.microsoft.com/office/drawing/2014/main" id="{15D57B61-1FBA-4249-B067-6D0BB2E321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7F78F5B-9F87-496E-AAE6-A61517FB7F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583371-161C-46F6-8B2B-B33183B11F47}" type="slidenum">
              <a:rPr lang="en-US" smtClean="0"/>
              <a:t>‹#›</a:t>
            </a:fld>
            <a:endParaRPr lang="en-US"/>
          </a:p>
        </p:txBody>
      </p:sp>
    </p:spTree>
    <p:extLst>
      <p:ext uri="{BB962C8B-B14F-4D97-AF65-F5344CB8AC3E}">
        <p14:creationId xmlns:p14="http://schemas.microsoft.com/office/powerpoint/2010/main" val="24878298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89FF2-6D72-4DD1-8AEA-FBD6686EE29E}"/>
              </a:ext>
            </a:extLst>
          </p:cNvPr>
          <p:cNvSpPr>
            <a:spLocks noGrp="1"/>
          </p:cNvSpPr>
          <p:nvPr>
            <p:ph type="title"/>
          </p:nvPr>
        </p:nvSpPr>
        <p:spPr/>
        <p:txBody>
          <a:bodyPr/>
          <a:lstStyle/>
          <a:p>
            <a:endParaRPr lang="en-US"/>
          </a:p>
        </p:txBody>
      </p:sp>
      <p:pic>
        <p:nvPicPr>
          <p:cNvPr id="5" name="Content Placeholder 4" descr="A picture containing person, man&#10;&#10;Description automatically generated">
            <a:extLst>
              <a:ext uri="{FF2B5EF4-FFF2-40B4-BE49-F238E27FC236}">
                <a16:creationId xmlns:a16="http://schemas.microsoft.com/office/drawing/2014/main" id="{DA5CD49F-6F1E-4B73-A8F4-0773FD4405A3}"/>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p:spPr>
      </p:pic>
    </p:spTree>
    <p:extLst>
      <p:ext uri="{BB962C8B-B14F-4D97-AF65-F5344CB8AC3E}">
        <p14:creationId xmlns:p14="http://schemas.microsoft.com/office/powerpoint/2010/main" val="380735999"/>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a:extLst>
              <a:ext uri="{FF2B5EF4-FFF2-40B4-BE49-F238E27FC236}">
                <a16:creationId xmlns:a16="http://schemas.microsoft.com/office/drawing/2014/main" id="{3A89CAE5-9647-4FFE-8A43-C99B5FAF015C}"/>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4127453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F43127-8B17-4F81-805E-87D6195461C3}"/>
              </a:ext>
            </a:extLst>
          </p:cNvPr>
          <p:cNvSpPr/>
          <p:nvPr/>
        </p:nvSpPr>
        <p:spPr>
          <a:xfrm>
            <a:off x="124047" y="5445579"/>
            <a:ext cx="7010400" cy="1322044"/>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Every male child was to be killed.  Only the girls were allowed to live.</a:t>
            </a:r>
          </a:p>
        </p:txBody>
      </p:sp>
      <p:sp>
        <p:nvSpPr>
          <p:cNvPr id="7" name="Rectangle 6">
            <a:extLst>
              <a:ext uri="{FF2B5EF4-FFF2-40B4-BE49-F238E27FC236}">
                <a16:creationId xmlns:a16="http://schemas.microsoft.com/office/drawing/2014/main" id="{9FB4087A-2569-4B66-87B5-08743996E669}"/>
              </a:ext>
            </a:extLst>
          </p:cNvPr>
          <p:cNvSpPr/>
          <p:nvPr/>
        </p:nvSpPr>
        <p:spPr>
          <a:xfrm>
            <a:off x="7217229" y="90377"/>
            <a:ext cx="4921608" cy="6677246"/>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a:solidFill>
                  <a:schemeClr val="bg1"/>
                </a:solidFill>
              </a:rPr>
              <a:t>Therefore they set taskmasters over them to afflict them with heavy burdens. They built for Pharaoh store cities, </a:t>
            </a:r>
            <a:r>
              <a:rPr lang="en-US" sz="2100" b="1" dirty="0" err="1">
                <a:solidFill>
                  <a:schemeClr val="bg1"/>
                </a:solidFill>
              </a:rPr>
              <a:t>Pithom</a:t>
            </a:r>
            <a:r>
              <a:rPr lang="en-US" sz="2100" b="1" dirty="0">
                <a:solidFill>
                  <a:schemeClr val="bg1"/>
                </a:solidFill>
              </a:rPr>
              <a:t> and </a:t>
            </a:r>
            <a:r>
              <a:rPr lang="en-US" sz="2100" b="1" dirty="0" err="1">
                <a:solidFill>
                  <a:schemeClr val="bg1"/>
                </a:solidFill>
              </a:rPr>
              <a:t>Raamses</a:t>
            </a:r>
            <a:r>
              <a:rPr lang="en-US" sz="2100" b="1" dirty="0">
                <a:solidFill>
                  <a:schemeClr val="bg1"/>
                </a:solidFill>
              </a:rPr>
              <a:t>.  But the more they were oppressed, the more they multiplied and the more they spread abroad. And the Egyptians were in dread of the people of Israel. So they ruthlessly made the people of Israel work as slaves  and made their lives bitter with hard service, in mortar and brick, and in all kinds of work in the field. In all their work they ruthlessly made them work as slaves.  Then the king of Egypt said to the Hebrew midwives, one of whom was named Shiphrah and the other Puah, “When you serve as midwife to the Hebrew women and see them on the birthstool, if it is a son, you shall kill him, but if it is a daughter, she shall live.” (Exodus 1:11-16)</a:t>
            </a:r>
          </a:p>
        </p:txBody>
      </p:sp>
      <p:pic>
        <p:nvPicPr>
          <p:cNvPr id="2" name="Picture 1">
            <a:extLst>
              <a:ext uri="{FF2B5EF4-FFF2-40B4-BE49-F238E27FC236}">
                <a16:creationId xmlns:a16="http://schemas.microsoft.com/office/drawing/2014/main" id="{AF5AB16B-E84F-4B1D-B1C2-F0F3336BDF8D}"/>
              </a:ext>
            </a:extLst>
          </p:cNvPr>
          <p:cNvPicPr>
            <a:picLocks noChangeAspect="1"/>
          </p:cNvPicPr>
          <p:nvPr/>
        </p:nvPicPr>
        <p:blipFill>
          <a:blip r:embed="rId2"/>
          <a:stretch>
            <a:fillRect/>
          </a:stretch>
        </p:blipFill>
        <p:spPr>
          <a:xfrm>
            <a:off x="124047" y="90376"/>
            <a:ext cx="7010400" cy="5235893"/>
          </a:xfrm>
          <a:prstGeom prst="rect">
            <a:avLst/>
          </a:prstGeom>
        </p:spPr>
      </p:pic>
    </p:spTree>
    <p:extLst>
      <p:ext uri="{BB962C8B-B14F-4D97-AF65-F5344CB8AC3E}">
        <p14:creationId xmlns:p14="http://schemas.microsoft.com/office/powerpoint/2010/main" val="4189547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130F046-71B2-444E-A096-C9FC9D413FFC}"/>
              </a:ext>
            </a:extLst>
          </p:cNvPr>
          <p:cNvPicPr>
            <a:picLocks noChangeAspect="1"/>
          </p:cNvPicPr>
          <p:nvPr/>
        </p:nvPicPr>
        <p:blipFill>
          <a:blip r:embed="rId2"/>
          <a:stretch>
            <a:fillRect/>
          </a:stretch>
        </p:blipFill>
        <p:spPr>
          <a:xfrm>
            <a:off x="1311348" y="0"/>
            <a:ext cx="9569303" cy="6850025"/>
          </a:xfrm>
          <a:prstGeom prst="rect">
            <a:avLst/>
          </a:prstGeom>
        </p:spPr>
      </p:pic>
    </p:spTree>
    <p:extLst>
      <p:ext uri="{BB962C8B-B14F-4D97-AF65-F5344CB8AC3E}">
        <p14:creationId xmlns:p14="http://schemas.microsoft.com/office/powerpoint/2010/main" val="1644944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4CD58C-6242-486A-9CDF-A609305AA371}"/>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30215376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F43127-8B17-4F81-805E-87D6195461C3}"/>
              </a:ext>
            </a:extLst>
          </p:cNvPr>
          <p:cNvSpPr/>
          <p:nvPr/>
        </p:nvSpPr>
        <p:spPr>
          <a:xfrm>
            <a:off x="124047" y="5445579"/>
            <a:ext cx="7010400" cy="1322044"/>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When Jochebed could hide Moses no longer she came up with a difficult plan</a:t>
            </a:r>
          </a:p>
        </p:txBody>
      </p:sp>
      <p:sp>
        <p:nvSpPr>
          <p:cNvPr id="7" name="Rectangle 6">
            <a:extLst>
              <a:ext uri="{FF2B5EF4-FFF2-40B4-BE49-F238E27FC236}">
                <a16:creationId xmlns:a16="http://schemas.microsoft.com/office/drawing/2014/main" id="{9FB4087A-2569-4B66-87B5-08743996E669}"/>
              </a:ext>
            </a:extLst>
          </p:cNvPr>
          <p:cNvSpPr/>
          <p:nvPr/>
        </p:nvSpPr>
        <p:spPr>
          <a:xfrm>
            <a:off x="7217229" y="90377"/>
            <a:ext cx="4921608" cy="6677246"/>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00" b="1" dirty="0">
                <a:solidFill>
                  <a:schemeClr val="bg1"/>
                </a:solidFill>
              </a:rPr>
              <a:t>When she could hide him no longer, she took for him a basket made of bulrushes and daubed it with bitumen and pitch. She put the child in it and placed it among the reeds by the river bank.  And his sister stood at a distance to know what would be done to him.  Now the daughter of Pharaoh came down to bathe at the river, while her young women walked beside the river. She saw the basket among the reeds and sent her servant woman, and she took it.   When she opened it, she saw the child, and behold, the baby was crying. She took pity on him and said, “This is one of the Hebrews' children.” </a:t>
            </a:r>
          </a:p>
        </p:txBody>
      </p:sp>
      <p:pic>
        <p:nvPicPr>
          <p:cNvPr id="3" name="Picture 2">
            <a:extLst>
              <a:ext uri="{FF2B5EF4-FFF2-40B4-BE49-F238E27FC236}">
                <a16:creationId xmlns:a16="http://schemas.microsoft.com/office/drawing/2014/main" id="{04264EA9-F97A-41C0-8877-1245BB37D667}"/>
              </a:ext>
            </a:extLst>
          </p:cNvPr>
          <p:cNvPicPr>
            <a:picLocks noChangeAspect="1"/>
          </p:cNvPicPr>
          <p:nvPr/>
        </p:nvPicPr>
        <p:blipFill>
          <a:blip r:embed="rId2"/>
          <a:stretch>
            <a:fillRect/>
          </a:stretch>
        </p:blipFill>
        <p:spPr>
          <a:xfrm>
            <a:off x="124047" y="90377"/>
            <a:ext cx="7010400" cy="5257800"/>
          </a:xfrm>
          <a:prstGeom prst="rect">
            <a:avLst/>
          </a:prstGeom>
        </p:spPr>
      </p:pic>
    </p:spTree>
    <p:extLst>
      <p:ext uri="{BB962C8B-B14F-4D97-AF65-F5344CB8AC3E}">
        <p14:creationId xmlns:p14="http://schemas.microsoft.com/office/powerpoint/2010/main" val="59825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picture containing cup, sitting, table, food&#10;&#10;Description automatically generated">
            <a:extLst>
              <a:ext uri="{FF2B5EF4-FFF2-40B4-BE49-F238E27FC236}">
                <a16:creationId xmlns:a16="http://schemas.microsoft.com/office/drawing/2014/main" id="{E4C81CB4-0DDD-4E62-BD4D-F396E3A4667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1803959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descr="A group of toy people&#10;&#10;Description automatically generated">
            <a:extLst>
              <a:ext uri="{FF2B5EF4-FFF2-40B4-BE49-F238E27FC236}">
                <a16:creationId xmlns:a16="http://schemas.microsoft.com/office/drawing/2014/main" id="{78BDC22E-26FC-4F47-A6B8-69EEEAEBDAD1}"/>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26748758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descr="A picture containing toy, indoor, LEGO&#10;&#10;Description automatically generated">
            <a:extLst>
              <a:ext uri="{FF2B5EF4-FFF2-40B4-BE49-F238E27FC236}">
                <a16:creationId xmlns:a16="http://schemas.microsoft.com/office/drawing/2014/main" id="{D5EA3A9F-04E9-41CF-96FB-57B63559FE7E}"/>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3306589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F43127-8B17-4F81-805E-87D6195461C3}"/>
              </a:ext>
            </a:extLst>
          </p:cNvPr>
          <p:cNvSpPr/>
          <p:nvPr/>
        </p:nvSpPr>
        <p:spPr>
          <a:xfrm>
            <a:off x="124047" y="5445579"/>
            <a:ext cx="7010400" cy="1322044"/>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The oppression of God’s people intensifies.  Moses can stand it no longer. </a:t>
            </a:r>
          </a:p>
        </p:txBody>
      </p:sp>
      <p:sp>
        <p:nvSpPr>
          <p:cNvPr id="7" name="Rectangle 6">
            <a:extLst>
              <a:ext uri="{FF2B5EF4-FFF2-40B4-BE49-F238E27FC236}">
                <a16:creationId xmlns:a16="http://schemas.microsoft.com/office/drawing/2014/main" id="{9FB4087A-2569-4B66-87B5-08743996E669}"/>
              </a:ext>
            </a:extLst>
          </p:cNvPr>
          <p:cNvSpPr/>
          <p:nvPr/>
        </p:nvSpPr>
        <p:spPr>
          <a:xfrm>
            <a:off x="7217229" y="90377"/>
            <a:ext cx="4921608" cy="6677246"/>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During those many days the king of Egypt died, and the people of Israel groaned because of their slavery and cried out for help. Their cry for rescue from slavery came up to God.  And God heard their groaning, and God remembered his covenant with Abraham, with Isaac, and with Jacob.  God saw the people of Israel —and God knew. </a:t>
            </a:r>
          </a:p>
        </p:txBody>
      </p:sp>
      <p:pic>
        <p:nvPicPr>
          <p:cNvPr id="2" name="Picture 1">
            <a:extLst>
              <a:ext uri="{FF2B5EF4-FFF2-40B4-BE49-F238E27FC236}">
                <a16:creationId xmlns:a16="http://schemas.microsoft.com/office/drawing/2014/main" id="{389498F9-53C6-4F73-B104-C3EDC28FD264}"/>
              </a:ext>
            </a:extLst>
          </p:cNvPr>
          <p:cNvPicPr>
            <a:picLocks noChangeAspect="1"/>
          </p:cNvPicPr>
          <p:nvPr/>
        </p:nvPicPr>
        <p:blipFill>
          <a:blip r:embed="rId2"/>
          <a:stretch>
            <a:fillRect/>
          </a:stretch>
        </p:blipFill>
        <p:spPr>
          <a:xfrm>
            <a:off x="124046" y="90377"/>
            <a:ext cx="6987869" cy="5240902"/>
          </a:xfrm>
          <a:prstGeom prst="rect">
            <a:avLst/>
          </a:prstGeom>
        </p:spPr>
      </p:pic>
    </p:spTree>
    <p:extLst>
      <p:ext uri="{BB962C8B-B14F-4D97-AF65-F5344CB8AC3E}">
        <p14:creationId xmlns:p14="http://schemas.microsoft.com/office/powerpoint/2010/main" val="612761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A98723-4089-4FC0-81A8-0B4F23857C99}"/>
              </a:ext>
            </a:extLst>
          </p:cNvPr>
          <p:cNvPicPr>
            <a:picLocks noChangeAspect="1"/>
          </p:cNvPicPr>
          <p:nvPr/>
        </p:nvPicPr>
        <p:blipFill>
          <a:blip r:embed="rId2"/>
          <a:stretch>
            <a:fillRect/>
          </a:stretch>
        </p:blipFill>
        <p:spPr>
          <a:xfrm>
            <a:off x="1509823" y="-10633"/>
            <a:ext cx="9144000" cy="6858000"/>
          </a:xfrm>
          <a:prstGeom prst="rect">
            <a:avLst/>
          </a:prstGeom>
        </p:spPr>
      </p:pic>
    </p:spTree>
    <p:extLst>
      <p:ext uri="{BB962C8B-B14F-4D97-AF65-F5344CB8AC3E}">
        <p14:creationId xmlns:p14="http://schemas.microsoft.com/office/powerpoint/2010/main" val="164827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02DE4-94A0-4798-8816-596C81745C7B}"/>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6A4492B2-145D-46F0-92E1-4E48FE19F27A}"/>
              </a:ext>
            </a:extLst>
          </p:cNvPr>
          <p:cNvSpPr>
            <a:spLocks noGrp="1"/>
          </p:cNvSpPr>
          <p:nvPr>
            <p:ph type="subTitle" idx="1"/>
          </p:nvPr>
        </p:nvSpPr>
        <p:spPr/>
        <p:txBody>
          <a:bodyPr/>
          <a:lstStyle/>
          <a:p>
            <a:endParaRPr lang="en-US"/>
          </a:p>
        </p:txBody>
      </p:sp>
      <p:pic>
        <p:nvPicPr>
          <p:cNvPr id="5" name="Picture 4" descr="A picture containing clothing, sky, indoor, top&#10;&#10;Description automatically generated">
            <a:extLst>
              <a:ext uri="{FF2B5EF4-FFF2-40B4-BE49-F238E27FC236}">
                <a16:creationId xmlns:a16="http://schemas.microsoft.com/office/drawing/2014/main" id="{82C4891D-E813-4CC5-96F8-82A75453975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29407" cy="6858000"/>
          </a:xfrm>
          <a:prstGeom prst="rect">
            <a:avLst/>
          </a:prstGeom>
        </p:spPr>
      </p:pic>
      <p:sp>
        <p:nvSpPr>
          <p:cNvPr id="6" name="Rectangle 5">
            <a:extLst>
              <a:ext uri="{FF2B5EF4-FFF2-40B4-BE49-F238E27FC236}">
                <a16:creationId xmlns:a16="http://schemas.microsoft.com/office/drawing/2014/main" id="{1EBCB325-DCA1-443A-BEA6-8A49896A794B}"/>
              </a:ext>
            </a:extLst>
          </p:cNvPr>
          <p:cNvSpPr/>
          <p:nvPr/>
        </p:nvSpPr>
        <p:spPr>
          <a:xfrm>
            <a:off x="283008" y="3872547"/>
            <a:ext cx="4672714" cy="295465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10160">
                  <a:solidFill>
                    <a:sysClr val="windowText" lastClr="000000"/>
                  </a:solidFill>
                  <a:prstDash val="solid"/>
                </a:ln>
                <a:solidFill>
                  <a:sysClr val="windowText" lastClr="000000"/>
                </a:solidFill>
                <a:effectLst>
                  <a:glow rad="228600">
                    <a:srgbClr val="A5A5A5">
                      <a:satMod val="175000"/>
                      <a:alpha val="40000"/>
                    </a:srgbClr>
                  </a:glow>
                  <a:outerShdw blurRad="38100" dist="22860" dir="5400000" algn="tl" rotWithShape="0">
                    <a:srgbClr val="000000">
                      <a:alpha val="30000"/>
                    </a:srgbClr>
                  </a:outerShdw>
                </a:effectLst>
                <a:uLnTx/>
                <a:uFillTx/>
                <a:latin typeface="Arial Black" panose="020B0A04020102020204" pitchFamily="34" charset="0"/>
                <a:ea typeface="+mn-ea"/>
                <a:cs typeface="+mn-cs"/>
              </a:rPr>
              <a:t>The Bible</a:t>
            </a:r>
            <a:endParaRPr kumimoji="0" lang="en-US" sz="5400" b="1" i="0" u="none" strike="noStrike" kern="1200" cap="none" spc="0" normalizeH="0" baseline="0" noProof="0" dirty="0">
              <a:ln w="10160">
                <a:solidFill>
                  <a:sysClr val="windowText" lastClr="000000"/>
                </a:solidFill>
                <a:prstDash val="solid"/>
              </a:ln>
              <a:solidFill>
                <a:sysClr val="windowText" lastClr="000000"/>
              </a:solidFill>
              <a:effectLst>
                <a:glow rad="228600">
                  <a:srgbClr val="A5A5A5">
                    <a:satMod val="175000"/>
                    <a:alpha val="40000"/>
                  </a:srgbClr>
                </a:glow>
                <a:outerShdw blurRad="38100" dist="22860" dir="5400000" algn="tl" rotWithShape="0">
                  <a:srgbClr val="000000">
                    <a:alpha val="30000"/>
                  </a:srgbClr>
                </a:outerShdw>
              </a:effectLst>
              <a:uLnTx/>
              <a:uFillTx/>
              <a:latin typeface="Arial Black" panose="020B0A040201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10160">
                  <a:solidFill>
                    <a:sysClr val="windowText" lastClr="000000"/>
                  </a:solidFill>
                  <a:prstDash val="solid"/>
                </a:ln>
                <a:solidFill>
                  <a:sysClr val="windowText" lastClr="000000"/>
                </a:solidFill>
                <a:effectLst>
                  <a:glow rad="228600">
                    <a:srgbClr val="A5A5A5">
                      <a:satMod val="175000"/>
                      <a:alpha val="40000"/>
                    </a:srgbClr>
                  </a:glow>
                  <a:outerShdw blurRad="38100" dist="22860" dir="5400000" algn="tl" rotWithShape="0">
                    <a:srgbClr val="000000">
                      <a:alpha val="30000"/>
                    </a:srgbClr>
                  </a:outerShdw>
                </a:effectLst>
                <a:uLnTx/>
                <a:uFillTx/>
                <a:latin typeface="Calibri" panose="020F0502020204030204"/>
                <a:ea typeface="+mn-ea"/>
                <a:cs typeface="+mn-cs"/>
              </a:rPr>
              <a:t> </a:t>
            </a:r>
            <a:r>
              <a:rPr kumimoji="0" lang="en-US" sz="6000" b="1" i="0" u="none" strike="noStrike" kern="1200" cap="none" spc="0" normalizeH="0" baseline="0" noProof="0" dirty="0">
                <a:ln w="10160">
                  <a:solidFill>
                    <a:sysClr val="windowText" lastClr="000000"/>
                  </a:solidFill>
                  <a:prstDash val="solid"/>
                </a:ln>
                <a:solidFill>
                  <a:sysClr val="windowText" lastClr="000000"/>
                </a:solidFill>
                <a:effectLst>
                  <a:glow rad="228600">
                    <a:srgbClr val="A5A5A5">
                      <a:satMod val="175000"/>
                      <a:alpha val="40000"/>
                    </a:srgbClr>
                  </a:glow>
                  <a:outerShdw blurRad="38100" dist="22860" dir="5400000" algn="tl" rotWithShape="0">
                    <a:srgbClr val="000000">
                      <a:alpha val="30000"/>
                    </a:srgbClr>
                  </a:outerShdw>
                </a:effectLst>
                <a:uLnTx/>
                <a:uFillTx/>
                <a:latin typeface="Calibri" panose="020F0502020204030204"/>
                <a:ea typeface="+mn-ea"/>
                <a:cs typeface="+mn-cs"/>
              </a:rPr>
              <a:t>The Soldier’s Manual</a:t>
            </a:r>
            <a:endParaRPr kumimoji="0" lang="en-US" sz="5400" b="1" i="0" u="none" strike="noStrike" kern="1200" cap="none" spc="0" normalizeH="0" baseline="0" noProof="0" dirty="0">
              <a:ln w="10160">
                <a:solidFill>
                  <a:sysClr val="windowText" lastClr="000000"/>
                </a:solidFill>
                <a:prstDash val="solid"/>
              </a:ln>
              <a:solidFill>
                <a:sysClr val="windowText" lastClr="000000"/>
              </a:solidFill>
              <a:effectLst>
                <a:glow rad="228600">
                  <a:srgbClr val="A5A5A5">
                    <a:satMod val="175000"/>
                    <a:alpha val="40000"/>
                  </a:srgbClr>
                </a:glow>
                <a:outerShdw blurRad="38100" dist="22860" dir="5400000" algn="tl" rotWithShape="0">
                  <a:srgbClr val="000000">
                    <a:alpha val="30000"/>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1365346778"/>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F43127-8B17-4F81-805E-87D6195461C3}"/>
              </a:ext>
            </a:extLst>
          </p:cNvPr>
          <p:cNvSpPr/>
          <p:nvPr/>
        </p:nvSpPr>
        <p:spPr>
          <a:xfrm>
            <a:off x="124047" y="5445579"/>
            <a:ext cx="7010400" cy="1322044"/>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In Midian, God speaks to Moses through a burning bush.  He would lead the people out.</a:t>
            </a:r>
          </a:p>
        </p:txBody>
      </p:sp>
      <p:sp>
        <p:nvSpPr>
          <p:cNvPr id="7" name="Rectangle 6">
            <a:extLst>
              <a:ext uri="{FF2B5EF4-FFF2-40B4-BE49-F238E27FC236}">
                <a16:creationId xmlns:a16="http://schemas.microsoft.com/office/drawing/2014/main" id="{9FB4087A-2569-4B66-87B5-08743996E669}"/>
              </a:ext>
            </a:extLst>
          </p:cNvPr>
          <p:cNvSpPr/>
          <p:nvPr/>
        </p:nvSpPr>
        <p:spPr>
          <a:xfrm>
            <a:off x="7217229" y="90377"/>
            <a:ext cx="4921608" cy="6677246"/>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chemeClr val="bg1"/>
                </a:solidFill>
              </a:rPr>
              <a:t>Now Moses was keeping the flock of his father-in-law, Jethro, the priest of Midian, and he led his flock to the west side of the wilderness and came to Horeb, the mountain of God.  And the angel of the LORD appeared to him in a flame of fire out of the midst of a bush. He looked, and behold, the bush was burning, yet it was not consumed.  And Moses said, “I will turn aside to see this great sight, why the bush is not burned.” When the LORD saw that he turned aside to see, God called to him out of the bush, “Moses, Moses!” And he said, “Here I am.” Then he said, “Do not come near; take your sandals off your feet,  for the place where you are standing is holy ground.” (Exodus 3:1-5)</a:t>
            </a:r>
          </a:p>
        </p:txBody>
      </p:sp>
      <p:pic>
        <p:nvPicPr>
          <p:cNvPr id="3" name="Picture 2">
            <a:extLst>
              <a:ext uri="{FF2B5EF4-FFF2-40B4-BE49-F238E27FC236}">
                <a16:creationId xmlns:a16="http://schemas.microsoft.com/office/drawing/2014/main" id="{60B32E61-69DD-499D-9D15-D63B9E9CB339}"/>
              </a:ext>
            </a:extLst>
          </p:cNvPr>
          <p:cNvPicPr>
            <a:picLocks noChangeAspect="1"/>
          </p:cNvPicPr>
          <p:nvPr/>
        </p:nvPicPr>
        <p:blipFill>
          <a:blip r:embed="rId2"/>
          <a:stretch>
            <a:fillRect/>
          </a:stretch>
        </p:blipFill>
        <p:spPr>
          <a:xfrm>
            <a:off x="124047" y="90377"/>
            <a:ext cx="7010400" cy="5257800"/>
          </a:xfrm>
          <a:prstGeom prst="rect">
            <a:avLst/>
          </a:prstGeom>
        </p:spPr>
      </p:pic>
    </p:spTree>
    <p:extLst>
      <p:ext uri="{BB962C8B-B14F-4D97-AF65-F5344CB8AC3E}">
        <p14:creationId xmlns:p14="http://schemas.microsoft.com/office/powerpoint/2010/main" val="35422563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F43127-8B17-4F81-805E-87D6195461C3}"/>
              </a:ext>
            </a:extLst>
          </p:cNvPr>
          <p:cNvSpPr/>
          <p:nvPr/>
        </p:nvSpPr>
        <p:spPr>
          <a:xfrm>
            <a:off x="124047" y="5445579"/>
            <a:ext cx="7010400" cy="1322044"/>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Moses and Aaron appear before Pharaoh with a sign:  Their staff becomes a serpent</a:t>
            </a:r>
          </a:p>
        </p:txBody>
      </p:sp>
      <p:sp>
        <p:nvSpPr>
          <p:cNvPr id="7" name="Rectangle 6">
            <a:extLst>
              <a:ext uri="{FF2B5EF4-FFF2-40B4-BE49-F238E27FC236}">
                <a16:creationId xmlns:a16="http://schemas.microsoft.com/office/drawing/2014/main" id="{9FB4087A-2569-4B66-87B5-08743996E669}"/>
              </a:ext>
            </a:extLst>
          </p:cNvPr>
          <p:cNvSpPr/>
          <p:nvPr/>
        </p:nvSpPr>
        <p:spPr>
          <a:xfrm>
            <a:off x="7217229" y="90377"/>
            <a:ext cx="4921608" cy="6677246"/>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a:solidFill>
                  <a:schemeClr val="bg1"/>
                </a:solidFill>
              </a:rPr>
              <a:t>So Moses and Aaron went to Pharaoh and did just as the LORD commanded. Aaron cast down his staff before Pharaoh and his servants, and it became a serpent.  Then Pharaoh summoned the wise men and the sorcerers, and they, the magicians of Egypt, also did the same by their secret arts.  For each man cast down his staff, and they became serpents. But Aaron's staff swallowed up their staffs.  Still Pharaoh's heart was hardened, and he would not listen to them, as the LORD had said. (Exodus 7:10-13) </a:t>
            </a:r>
          </a:p>
        </p:txBody>
      </p:sp>
      <p:pic>
        <p:nvPicPr>
          <p:cNvPr id="4" name="Picture 3">
            <a:extLst>
              <a:ext uri="{FF2B5EF4-FFF2-40B4-BE49-F238E27FC236}">
                <a16:creationId xmlns:a16="http://schemas.microsoft.com/office/drawing/2014/main" id="{D47933E3-EE35-43BA-9A2A-0D7173DAED5C}"/>
              </a:ext>
            </a:extLst>
          </p:cNvPr>
          <p:cNvPicPr>
            <a:picLocks noChangeAspect="1"/>
          </p:cNvPicPr>
          <p:nvPr/>
        </p:nvPicPr>
        <p:blipFill>
          <a:blip r:embed="rId2"/>
          <a:stretch>
            <a:fillRect/>
          </a:stretch>
        </p:blipFill>
        <p:spPr>
          <a:xfrm>
            <a:off x="124047" y="90377"/>
            <a:ext cx="7010400" cy="5257800"/>
          </a:xfrm>
          <a:prstGeom prst="rect">
            <a:avLst/>
          </a:prstGeom>
        </p:spPr>
      </p:pic>
    </p:spTree>
    <p:extLst>
      <p:ext uri="{BB962C8B-B14F-4D97-AF65-F5344CB8AC3E}">
        <p14:creationId xmlns:p14="http://schemas.microsoft.com/office/powerpoint/2010/main" val="4641086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B9BE6C9-1967-44A3-B9A4-8B04E046FC02}"/>
              </a:ext>
            </a:extLst>
          </p:cNvPr>
          <p:cNvPicPr>
            <a:picLocks noChangeAspect="1"/>
          </p:cNvPicPr>
          <p:nvPr/>
        </p:nvPicPr>
        <p:blipFill>
          <a:blip r:embed="rId2"/>
          <a:stretch>
            <a:fillRect/>
          </a:stretch>
        </p:blipFill>
        <p:spPr>
          <a:xfrm>
            <a:off x="1524000" y="0"/>
            <a:ext cx="9140456" cy="6855342"/>
          </a:xfrm>
          <a:prstGeom prst="rect">
            <a:avLst/>
          </a:prstGeom>
        </p:spPr>
      </p:pic>
    </p:spTree>
    <p:extLst>
      <p:ext uri="{BB962C8B-B14F-4D97-AF65-F5344CB8AC3E}">
        <p14:creationId xmlns:p14="http://schemas.microsoft.com/office/powerpoint/2010/main" val="2917622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picture containing indoor, toy, floor, wall&#10;&#10;Description automatically generated">
            <a:extLst>
              <a:ext uri="{FF2B5EF4-FFF2-40B4-BE49-F238E27FC236}">
                <a16:creationId xmlns:a16="http://schemas.microsoft.com/office/drawing/2014/main" id="{1124B096-A35B-45EE-91FB-A5760F55375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34765726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Content Placeholder 4">
            <a:extLst>
              <a:ext uri="{FF2B5EF4-FFF2-40B4-BE49-F238E27FC236}">
                <a16:creationId xmlns:a16="http://schemas.microsoft.com/office/drawing/2014/main" id="{82B75591-3FE9-4F33-9630-D955CD570C92}"/>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40287132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CD1746-6D59-4989-89A8-33113AC7EAAC}"/>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3C96C22D-C920-4581-B7B9-96EFC24942A4}"/>
              </a:ext>
            </a:extLst>
          </p:cNvPr>
          <p:cNvPicPr>
            <a:picLocks noChangeAspect="1"/>
          </p:cNvPicPr>
          <p:nvPr/>
        </p:nvPicPr>
        <p:blipFill>
          <a:blip r:embed="rId2"/>
          <a:stretch>
            <a:fillRect/>
          </a:stretch>
        </p:blipFill>
        <p:spPr>
          <a:xfrm>
            <a:off x="1524000" y="0"/>
            <a:ext cx="9140456" cy="6855342"/>
          </a:xfrm>
          <a:prstGeom prst="rect">
            <a:avLst/>
          </a:prstGeom>
        </p:spPr>
      </p:pic>
    </p:spTree>
    <p:extLst>
      <p:ext uri="{BB962C8B-B14F-4D97-AF65-F5344CB8AC3E}">
        <p14:creationId xmlns:p14="http://schemas.microsoft.com/office/powerpoint/2010/main" val="1327390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1" descr="A picture containing toy, LEGO, indoor, table&#10;&#10;Description automatically generated">
            <a:extLst>
              <a:ext uri="{FF2B5EF4-FFF2-40B4-BE49-F238E27FC236}">
                <a16:creationId xmlns:a16="http://schemas.microsoft.com/office/drawing/2014/main" id="{B6EC4F88-E5A4-4824-8F4C-7B855351ABFA}"/>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1802229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1" descr="A picture containing LEGO, indoor, toy, table&#10;&#10;Description automatically generated">
            <a:extLst>
              <a:ext uri="{FF2B5EF4-FFF2-40B4-BE49-F238E27FC236}">
                <a16:creationId xmlns:a16="http://schemas.microsoft.com/office/drawing/2014/main" id="{D5D4B8B0-AA45-424B-8EE1-64CBE40247B2}"/>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30977545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1" descr="A picture containing LEGO, toy, table, indoor&#10;&#10;Description automatically generated">
            <a:extLst>
              <a:ext uri="{FF2B5EF4-FFF2-40B4-BE49-F238E27FC236}">
                <a16:creationId xmlns:a16="http://schemas.microsoft.com/office/drawing/2014/main" id="{95D0B0F9-C7C7-4EAF-BD3F-E4BEC5CC8EF7}"/>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26109494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1" descr="A picture containing toy, doll, indoor, table&#10;&#10;Description automatically generated">
            <a:extLst>
              <a:ext uri="{FF2B5EF4-FFF2-40B4-BE49-F238E27FC236}">
                <a16:creationId xmlns:a16="http://schemas.microsoft.com/office/drawing/2014/main" id="{D1CB9EED-33FF-4A58-8691-1DC21CD50DB7}"/>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2830110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24D55-7D83-44D6-BEE0-44A6300FACEA}"/>
              </a:ext>
            </a:extLst>
          </p:cNvPr>
          <p:cNvSpPr>
            <a:spLocks noGrp="1"/>
          </p:cNvSpPr>
          <p:nvPr>
            <p:ph type="title"/>
          </p:nvPr>
        </p:nvSpPr>
        <p:spPr>
          <a:xfrm>
            <a:off x="838200" y="67411"/>
            <a:ext cx="10515600" cy="1325563"/>
          </a:xfrm>
        </p:spPr>
        <p:txBody>
          <a:bodyPr>
            <a:normAutofit/>
          </a:bodyPr>
          <a:lstStyle/>
          <a:p>
            <a:pPr algn="ctr"/>
            <a:r>
              <a:rPr lang="en-US" sz="6000" b="1" dirty="0">
                <a:solidFill>
                  <a:schemeClr val="accent4">
                    <a:lumMod val="60000"/>
                    <a:lumOff val="40000"/>
                  </a:schemeClr>
                </a:solidFill>
                <a:latin typeface="Arial Black" panose="020B0A04020102020204" pitchFamily="34" charset="0"/>
              </a:rPr>
              <a:t>Seventeen Time Periods</a:t>
            </a:r>
          </a:p>
        </p:txBody>
      </p:sp>
      <p:sp>
        <p:nvSpPr>
          <p:cNvPr id="3" name="Content Placeholder 2">
            <a:extLst>
              <a:ext uri="{FF2B5EF4-FFF2-40B4-BE49-F238E27FC236}">
                <a16:creationId xmlns:a16="http://schemas.microsoft.com/office/drawing/2014/main" id="{3430FAC7-208B-4638-A1BC-57119DE9A19F}"/>
              </a:ext>
            </a:extLst>
          </p:cNvPr>
          <p:cNvSpPr>
            <a:spLocks noGrp="1"/>
          </p:cNvSpPr>
          <p:nvPr>
            <p:ph idx="1"/>
          </p:nvPr>
        </p:nvSpPr>
        <p:spPr>
          <a:xfrm>
            <a:off x="116958" y="1573728"/>
            <a:ext cx="5411972" cy="5167312"/>
          </a:xfrm>
        </p:spPr>
        <p:txBody>
          <a:bodyPr>
            <a:normAutofit/>
          </a:bodyPr>
          <a:lstStyle/>
          <a:p>
            <a:r>
              <a:rPr lang="en-US" sz="3200" b="1" dirty="0">
                <a:solidFill>
                  <a:schemeClr val="bg1"/>
                </a:solidFill>
              </a:rPr>
              <a:t>Before The Flood</a:t>
            </a:r>
          </a:p>
          <a:p>
            <a:r>
              <a:rPr lang="en-US" sz="3200" b="1" dirty="0">
                <a:solidFill>
                  <a:schemeClr val="bg1"/>
                </a:solidFill>
              </a:rPr>
              <a:t>The Flood</a:t>
            </a:r>
          </a:p>
          <a:p>
            <a:r>
              <a:rPr lang="en-US" sz="3200" b="1" dirty="0">
                <a:solidFill>
                  <a:schemeClr val="bg1"/>
                </a:solidFill>
              </a:rPr>
              <a:t>Scattering Of The People</a:t>
            </a:r>
          </a:p>
          <a:p>
            <a:r>
              <a:rPr lang="en-US" sz="3200" b="1" dirty="0">
                <a:solidFill>
                  <a:schemeClr val="bg1"/>
                </a:solidFill>
              </a:rPr>
              <a:t>Patriarchs</a:t>
            </a:r>
          </a:p>
          <a:p>
            <a:r>
              <a:rPr lang="en-US" sz="3200" b="1" dirty="0">
                <a:solidFill>
                  <a:schemeClr val="bg1"/>
                </a:solidFill>
              </a:rPr>
              <a:t>Exodus </a:t>
            </a:r>
          </a:p>
          <a:p>
            <a:r>
              <a:rPr lang="en-US" sz="3200" b="1" dirty="0">
                <a:solidFill>
                  <a:schemeClr val="bg1"/>
                </a:solidFill>
              </a:rPr>
              <a:t>Wandering In The Wilderness</a:t>
            </a:r>
          </a:p>
          <a:p>
            <a:r>
              <a:rPr lang="en-US" sz="3200" b="1" dirty="0">
                <a:solidFill>
                  <a:schemeClr val="bg1"/>
                </a:solidFill>
              </a:rPr>
              <a:t>Invasion And Conquest</a:t>
            </a:r>
          </a:p>
          <a:p>
            <a:r>
              <a:rPr lang="en-US" sz="3200" b="1" dirty="0">
                <a:solidFill>
                  <a:schemeClr val="bg1"/>
                </a:solidFill>
              </a:rPr>
              <a:t>Judges </a:t>
            </a:r>
          </a:p>
          <a:p>
            <a:r>
              <a:rPr lang="en-US" sz="3200" b="1" dirty="0">
                <a:solidFill>
                  <a:schemeClr val="bg1"/>
                </a:solidFill>
              </a:rPr>
              <a:t>United Kingdom</a:t>
            </a:r>
          </a:p>
        </p:txBody>
      </p:sp>
      <p:sp>
        <p:nvSpPr>
          <p:cNvPr id="4" name="Content Placeholder 2">
            <a:extLst>
              <a:ext uri="{FF2B5EF4-FFF2-40B4-BE49-F238E27FC236}">
                <a16:creationId xmlns:a16="http://schemas.microsoft.com/office/drawing/2014/main" id="{FAA65299-DEC3-4ED1-BCE1-82AD03C7AE91}"/>
              </a:ext>
            </a:extLst>
          </p:cNvPr>
          <p:cNvSpPr txBox="1">
            <a:spLocks/>
          </p:cNvSpPr>
          <p:nvPr/>
        </p:nvSpPr>
        <p:spPr>
          <a:xfrm>
            <a:off x="6624084" y="1584360"/>
            <a:ext cx="5411972" cy="51673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Divided Kingdom</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Judah Alone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Captivity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Return From Captivity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Years Of Silence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Life Of Christ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Early Church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Letters To Christians</a:t>
            </a:r>
          </a:p>
        </p:txBody>
      </p:sp>
    </p:spTree>
    <p:extLst>
      <p:ext uri="{BB962C8B-B14F-4D97-AF65-F5344CB8AC3E}">
        <p14:creationId xmlns:p14="http://schemas.microsoft.com/office/powerpoint/2010/main" val="1783869480"/>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1" descr="A picture containing cake, LEGO, table, toy&#10;&#10;Description automatically generated">
            <a:extLst>
              <a:ext uri="{FF2B5EF4-FFF2-40B4-BE49-F238E27FC236}">
                <a16:creationId xmlns:a16="http://schemas.microsoft.com/office/drawing/2014/main" id="{CA9AB8F8-4C2C-4027-9BB9-D6EBE5A2B926}"/>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11448883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CD1746-6D59-4989-89A8-33113AC7EAA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18766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F43127-8B17-4F81-805E-87D6195461C3}"/>
              </a:ext>
            </a:extLst>
          </p:cNvPr>
          <p:cNvSpPr/>
          <p:nvPr/>
        </p:nvSpPr>
        <p:spPr>
          <a:xfrm>
            <a:off x="124047" y="5445579"/>
            <a:ext cx="7010400" cy="1322044"/>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With each plague and each refusal the heart of Pharaoh grew harder.  </a:t>
            </a:r>
          </a:p>
        </p:txBody>
      </p:sp>
      <p:sp>
        <p:nvSpPr>
          <p:cNvPr id="7" name="Rectangle 6">
            <a:extLst>
              <a:ext uri="{FF2B5EF4-FFF2-40B4-BE49-F238E27FC236}">
                <a16:creationId xmlns:a16="http://schemas.microsoft.com/office/drawing/2014/main" id="{9FB4087A-2569-4B66-87B5-08743996E669}"/>
              </a:ext>
            </a:extLst>
          </p:cNvPr>
          <p:cNvSpPr/>
          <p:nvPr/>
        </p:nvSpPr>
        <p:spPr>
          <a:xfrm>
            <a:off x="7217229" y="90377"/>
            <a:ext cx="4921608" cy="6677246"/>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a:solidFill>
                  <a:schemeClr val="bg1"/>
                </a:solidFill>
              </a:rPr>
              <a:t>  And Pharaoh sent, and behold, not one of the livestock of Israel was dead. But the heart of Pharaoh was hardened, and he did not let the people go (Exodus 9:7)</a:t>
            </a:r>
          </a:p>
          <a:p>
            <a:pPr algn="ctr"/>
            <a:endParaRPr lang="en-US" sz="2600" b="1" dirty="0">
              <a:solidFill>
                <a:schemeClr val="bg1"/>
              </a:solidFill>
            </a:endParaRPr>
          </a:p>
          <a:p>
            <a:pPr algn="ctr"/>
            <a:r>
              <a:rPr lang="en-US" sz="2600" b="1" dirty="0">
                <a:solidFill>
                  <a:schemeClr val="bg1"/>
                </a:solidFill>
              </a:rPr>
              <a:t>Then Pharaoh hastily called Moses and Aaron and said, “I have sinned against the LORD your God, and against you.  Now therefore, forgive my sin, please, only this once, and plead with the LORD your God only to remove this death from me.”  So he went out from Pharaoh and pleaded with the LORD.  (Exodus 10:16-18)</a:t>
            </a:r>
          </a:p>
        </p:txBody>
      </p:sp>
      <p:pic>
        <p:nvPicPr>
          <p:cNvPr id="2" name="Picture 1">
            <a:extLst>
              <a:ext uri="{FF2B5EF4-FFF2-40B4-BE49-F238E27FC236}">
                <a16:creationId xmlns:a16="http://schemas.microsoft.com/office/drawing/2014/main" id="{02246D8F-A8B6-491F-9841-A9C40E887E3E}"/>
              </a:ext>
            </a:extLst>
          </p:cNvPr>
          <p:cNvPicPr>
            <a:picLocks noChangeAspect="1"/>
          </p:cNvPicPr>
          <p:nvPr/>
        </p:nvPicPr>
        <p:blipFill>
          <a:blip r:embed="rId2"/>
          <a:stretch>
            <a:fillRect/>
          </a:stretch>
        </p:blipFill>
        <p:spPr>
          <a:xfrm>
            <a:off x="124047" y="90377"/>
            <a:ext cx="7010400" cy="5257800"/>
          </a:xfrm>
          <a:prstGeom prst="rect">
            <a:avLst/>
          </a:prstGeom>
        </p:spPr>
      </p:pic>
    </p:spTree>
    <p:extLst>
      <p:ext uri="{BB962C8B-B14F-4D97-AF65-F5344CB8AC3E}">
        <p14:creationId xmlns:p14="http://schemas.microsoft.com/office/powerpoint/2010/main" val="24490698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F43127-8B17-4F81-805E-87D6195461C3}"/>
              </a:ext>
            </a:extLst>
          </p:cNvPr>
          <p:cNvSpPr/>
          <p:nvPr/>
        </p:nvSpPr>
        <p:spPr>
          <a:xfrm>
            <a:off x="124047" y="5445579"/>
            <a:ext cx="7010400" cy="1322044"/>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One final plague.  The first born of all Egypt would be dead.  All of Israel would live. </a:t>
            </a:r>
          </a:p>
        </p:txBody>
      </p:sp>
      <p:sp>
        <p:nvSpPr>
          <p:cNvPr id="7" name="Rectangle 6">
            <a:extLst>
              <a:ext uri="{FF2B5EF4-FFF2-40B4-BE49-F238E27FC236}">
                <a16:creationId xmlns:a16="http://schemas.microsoft.com/office/drawing/2014/main" id="{9FB4087A-2569-4B66-87B5-08743996E669}"/>
              </a:ext>
            </a:extLst>
          </p:cNvPr>
          <p:cNvSpPr/>
          <p:nvPr/>
        </p:nvSpPr>
        <p:spPr>
          <a:xfrm>
            <a:off x="7217229" y="90377"/>
            <a:ext cx="4921608" cy="6677246"/>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  So Moses said, “Thus says the LORD: ‘About midnight I will go out in the midst of Egypt, and every firstborn in the land of Egypt shall die, from the firstborn of Pharaoh who sits on his throne, even to the firstborn of the slave girl who is behind the </a:t>
            </a:r>
            <a:r>
              <a:rPr lang="en-US" sz="2800" b="1" dirty="0" err="1">
                <a:solidFill>
                  <a:schemeClr val="bg1"/>
                </a:solidFill>
              </a:rPr>
              <a:t>handmill</a:t>
            </a:r>
            <a:r>
              <a:rPr lang="en-US" sz="2800" b="1" dirty="0">
                <a:solidFill>
                  <a:schemeClr val="bg1"/>
                </a:solidFill>
              </a:rPr>
              <a:t>, and all the firstborn of the cattle.  There shall be a great cry throughout all the land of Egypt, such as there has never been, nor ever will be again.  (Exodus 11:4-6)</a:t>
            </a:r>
          </a:p>
        </p:txBody>
      </p:sp>
      <p:pic>
        <p:nvPicPr>
          <p:cNvPr id="3" name="Picture 2">
            <a:extLst>
              <a:ext uri="{FF2B5EF4-FFF2-40B4-BE49-F238E27FC236}">
                <a16:creationId xmlns:a16="http://schemas.microsoft.com/office/drawing/2014/main" id="{1138BD0C-16D1-40CF-A7AF-D9266F601694}"/>
              </a:ext>
            </a:extLst>
          </p:cNvPr>
          <p:cNvPicPr>
            <a:picLocks noChangeAspect="1"/>
          </p:cNvPicPr>
          <p:nvPr/>
        </p:nvPicPr>
        <p:blipFill>
          <a:blip r:embed="rId2"/>
          <a:stretch>
            <a:fillRect/>
          </a:stretch>
        </p:blipFill>
        <p:spPr>
          <a:xfrm>
            <a:off x="124047" y="90377"/>
            <a:ext cx="7010400" cy="5257800"/>
          </a:xfrm>
          <a:prstGeom prst="rect">
            <a:avLst/>
          </a:prstGeom>
        </p:spPr>
      </p:pic>
    </p:spTree>
    <p:extLst>
      <p:ext uri="{BB962C8B-B14F-4D97-AF65-F5344CB8AC3E}">
        <p14:creationId xmlns:p14="http://schemas.microsoft.com/office/powerpoint/2010/main" val="26453127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Content Placeholder 4" descr="A picture containing toy, indoor, cake, LEGO&#10;&#10;Description automatically generated">
            <a:extLst>
              <a:ext uri="{FF2B5EF4-FFF2-40B4-BE49-F238E27FC236}">
                <a16:creationId xmlns:a16="http://schemas.microsoft.com/office/drawing/2014/main" id="{721556D8-377F-41DE-A8D3-9F3A90370C85}"/>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9399885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descr="A picture containing wall, indoor, floor, toilet&#10;&#10;Description automatically generated">
            <a:extLst>
              <a:ext uri="{FF2B5EF4-FFF2-40B4-BE49-F238E27FC236}">
                <a16:creationId xmlns:a16="http://schemas.microsoft.com/office/drawing/2014/main" id="{479C9614-FD3C-449B-88D9-3E8CEE90182B}"/>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24301624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F43127-8B17-4F81-805E-87D6195461C3}"/>
              </a:ext>
            </a:extLst>
          </p:cNvPr>
          <p:cNvSpPr/>
          <p:nvPr/>
        </p:nvSpPr>
        <p:spPr>
          <a:xfrm>
            <a:off x="124047" y="5445579"/>
            <a:ext cx="7010400" cy="1322044"/>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They were to eat a “Passover Meal” knowing they would seen be leaving in haste.</a:t>
            </a:r>
          </a:p>
        </p:txBody>
      </p:sp>
      <p:sp>
        <p:nvSpPr>
          <p:cNvPr id="7" name="Rectangle 6">
            <a:extLst>
              <a:ext uri="{FF2B5EF4-FFF2-40B4-BE49-F238E27FC236}">
                <a16:creationId xmlns:a16="http://schemas.microsoft.com/office/drawing/2014/main" id="{9FB4087A-2569-4B66-87B5-08743996E669}"/>
              </a:ext>
            </a:extLst>
          </p:cNvPr>
          <p:cNvSpPr/>
          <p:nvPr/>
        </p:nvSpPr>
        <p:spPr>
          <a:xfrm>
            <a:off x="7217229" y="90377"/>
            <a:ext cx="4921608" cy="6677246"/>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chemeClr val="bg1"/>
                </a:solidFill>
              </a:rPr>
              <a:t>  Your lamb shall be without blemish, a male a year old. You may take it from the sheep or from the goats, and you shall keep it until the fourteenth day of this month, when the whole assembly of the congregation of Israel shall kill their lambs at twilight.  “Then they shall take some of the blood and put it on the two doorposts and the lintel of the houses in which they eat it.  They shall eat the flesh that night, roasted on the fire; with unleavened bread and bitter herbs they shall eat it…  In this manner you shall eat it: with your belt fastened, your sandals on your feet, and your staff in your hand. And you shall eat it in haste. It is the LORD's Passover (Exodus 12:5-8, 11)</a:t>
            </a:r>
          </a:p>
        </p:txBody>
      </p:sp>
      <p:pic>
        <p:nvPicPr>
          <p:cNvPr id="3" name="Picture 2">
            <a:extLst>
              <a:ext uri="{FF2B5EF4-FFF2-40B4-BE49-F238E27FC236}">
                <a16:creationId xmlns:a16="http://schemas.microsoft.com/office/drawing/2014/main" id="{0EE1CAE1-15F1-4B3C-AFD9-6FC039CB10DA}"/>
              </a:ext>
            </a:extLst>
          </p:cNvPr>
          <p:cNvPicPr>
            <a:picLocks noChangeAspect="1"/>
          </p:cNvPicPr>
          <p:nvPr/>
        </p:nvPicPr>
        <p:blipFill>
          <a:blip r:embed="rId2"/>
          <a:stretch>
            <a:fillRect/>
          </a:stretch>
        </p:blipFill>
        <p:spPr>
          <a:xfrm>
            <a:off x="124805" y="90376"/>
            <a:ext cx="7009641" cy="5257231"/>
          </a:xfrm>
          <a:prstGeom prst="rect">
            <a:avLst/>
          </a:prstGeom>
        </p:spPr>
      </p:pic>
    </p:spTree>
    <p:extLst>
      <p:ext uri="{BB962C8B-B14F-4D97-AF65-F5344CB8AC3E}">
        <p14:creationId xmlns:p14="http://schemas.microsoft.com/office/powerpoint/2010/main" val="28974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F43127-8B17-4F81-805E-87D6195461C3}"/>
              </a:ext>
            </a:extLst>
          </p:cNvPr>
          <p:cNvSpPr/>
          <p:nvPr/>
        </p:nvSpPr>
        <p:spPr>
          <a:xfrm>
            <a:off x="124047" y="5445579"/>
            <a:ext cx="7010400" cy="1322044"/>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Terror Strikes The Land!  At midnight all the firstborn males of all Egypt were struck dead.</a:t>
            </a:r>
          </a:p>
        </p:txBody>
      </p:sp>
      <p:sp>
        <p:nvSpPr>
          <p:cNvPr id="7" name="Rectangle 6">
            <a:extLst>
              <a:ext uri="{FF2B5EF4-FFF2-40B4-BE49-F238E27FC236}">
                <a16:creationId xmlns:a16="http://schemas.microsoft.com/office/drawing/2014/main" id="{9FB4087A-2569-4B66-87B5-08743996E669}"/>
              </a:ext>
            </a:extLst>
          </p:cNvPr>
          <p:cNvSpPr/>
          <p:nvPr/>
        </p:nvSpPr>
        <p:spPr>
          <a:xfrm>
            <a:off x="7217229" y="90377"/>
            <a:ext cx="4921608" cy="6677246"/>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solidFill>
                  <a:schemeClr val="bg1"/>
                </a:solidFill>
              </a:rPr>
              <a:t>And Pharaoh rose up in the night, he and all his servants and all the Egyptians. And there was a great cry in Egypt, for there was not a house where someone was not dead.  Then he summoned Moses and Aaron by night and said, “Up, go out from among my people, both you and the people of Israel; and go, serve the LORD, as you have said.  Take your flocks and your herds, as you have said, and be gone, and bless me also!”  (Exodus 12:30-32)</a:t>
            </a:r>
          </a:p>
        </p:txBody>
      </p:sp>
      <p:pic>
        <p:nvPicPr>
          <p:cNvPr id="2" name="Picture 1">
            <a:extLst>
              <a:ext uri="{FF2B5EF4-FFF2-40B4-BE49-F238E27FC236}">
                <a16:creationId xmlns:a16="http://schemas.microsoft.com/office/drawing/2014/main" id="{045EFD82-FA04-41F6-9623-0E13381F6A37}"/>
              </a:ext>
            </a:extLst>
          </p:cNvPr>
          <p:cNvPicPr>
            <a:picLocks noChangeAspect="1"/>
          </p:cNvPicPr>
          <p:nvPr/>
        </p:nvPicPr>
        <p:blipFill>
          <a:blip r:embed="rId2"/>
          <a:stretch>
            <a:fillRect/>
          </a:stretch>
        </p:blipFill>
        <p:spPr>
          <a:xfrm>
            <a:off x="124047" y="90377"/>
            <a:ext cx="7010400" cy="5257800"/>
          </a:xfrm>
          <a:prstGeom prst="rect">
            <a:avLst/>
          </a:prstGeom>
        </p:spPr>
      </p:pic>
    </p:spTree>
    <p:extLst>
      <p:ext uri="{BB962C8B-B14F-4D97-AF65-F5344CB8AC3E}">
        <p14:creationId xmlns:p14="http://schemas.microsoft.com/office/powerpoint/2010/main" val="22083032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a:extLst>
              <a:ext uri="{FF2B5EF4-FFF2-40B4-BE49-F238E27FC236}">
                <a16:creationId xmlns:a16="http://schemas.microsoft.com/office/drawing/2014/main" id="{4621F433-7552-4C43-8E0C-BF87EA2CDEC5}"/>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4201969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descr="A group of people in a room&#10;&#10;Description automatically generated">
            <a:extLst>
              <a:ext uri="{FF2B5EF4-FFF2-40B4-BE49-F238E27FC236}">
                <a16:creationId xmlns:a16="http://schemas.microsoft.com/office/drawing/2014/main" id="{0364472C-5F89-463A-9C40-543579410612}"/>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1520180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0BC74-89C8-45AF-810A-33ACA824188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559A67F-0426-4E90-A198-7DF3281E7B40}"/>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AFCFAAB6-AB9D-4F05-BD24-08F9405C793C}"/>
              </a:ext>
            </a:extLst>
          </p:cNvPr>
          <p:cNvPicPr>
            <a:picLocks noChangeAspect="1"/>
          </p:cNvPicPr>
          <p:nvPr/>
        </p:nvPicPr>
        <p:blipFill>
          <a:blip r:embed="rId2"/>
          <a:stretch>
            <a:fillRect/>
          </a:stretch>
        </p:blipFill>
        <p:spPr>
          <a:xfrm>
            <a:off x="0" y="-1"/>
            <a:ext cx="12177729" cy="6858001"/>
          </a:xfrm>
          <a:prstGeom prst="rect">
            <a:avLst/>
          </a:prstGeom>
        </p:spPr>
      </p:pic>
      <p:sp>
        <p:nvSpPr>
          <p:cNvPr id="5" name="TextBox 4">
            <a:extLst>
              <a:ext uri="{FF2B5EF4-FFF2-40B4-BE49-F238E27FC236}">
                <a16:creationId xmlns:a16="http://schemas.microsoft.com/office/drawing/2014/main" id="{113C4485-4BC8-4842-A1E5-2C32286E393E}"/>
              </a:ext>
            </a:extLst>
          </p:cNvPr>
          <p:cNvSpPr txBox="1"/>
          <p:nvPr/>
        </p:nvSpPr>
        <p:spPr>
          <a:xfrm>
            <a:off x="269421" y="228600"/>
            <a:ext cx="6817179" cy="36009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solidFill>
                    <a:sysClr val="windowText" lastClr="000000"/>
                  </a:solidFill>
                </a:ln>
                <a:solidFill>
                  <a:prstClr val="white"/>
                </a:solidFill>
                <a:effectLst/>
                <a:uLnTx/>
                <a:uFillTx/>
                <a:latin typeface="Arial Black" panose="020B0A04020102020204" pitchFamily="34" charset="0"/>
                <a:ea typeface="+mn-ea"/>
                <a:cs typeface="+mn-cs"/>
              </a:rPr>
              <a:t>Over 1400 Years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solidFill>
                    <a:sysClr val="windowText" lastClr="000000"/>
                  </a:solidFill>
                </a:ln>
                <a:solidFill>
                  <a:prstClr val="white"/>
                </a:solidFill>
                <a:effectLst/>
                <a:uLnTx/>
                <a:uFillTx/>
                <a:latin typeface="Arial Black" panose="020B0A04020102020204" pitchFamily="34" charset="0"/>
                <a:ea typeface="+mn-ea"/>
                <a:cs typeface="+mn-cs"/>
              </a:rPr>
              <a:t>Over 40 Generations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solidFill>
                    <a:sysClr val="windowText" lastClr="000000"/>
                  </a:solidFill>
                </a:ln>
                <a:solidFill>
                  <a:prstClr val="white"/>
                </a:solidFill>
                <a:effectLst/>
                <a:uLnTx/>
                <a:uFillTx/>
                <a:latin typeface="Arial Black" panose="020B0A04020102020204" pitchFamily="34" charset="0"/>
                <a:ea typeface="+mn-ea"/>
                <a:cs typeface="+mn-cs"/>
              </a:rPr>
              <a:t>Over 40 Authors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solidFill>
                    <a:sysClr val="windowText" lastClr="000000"/>
                  </a:solidFill>
                </a:ln>
                <a:solidFill>
                  <a:prstClr val="white"/>
                </a:solidFill>
                <a:effectLst/>
                <a:uLnTx/>
                <a:uFillTx/>
                <a:latin typeface="Arial Black" panose="020B0A04020102020204" pitchFamily="34" charset="0"/>
                <a:ea typeface="+mn-ea"/>
                <a:cs typeface="+mn-cs"/>
              </a:rPr>
              <a:t>Different cultures, Different Languages, Different Lands</a:t>
            </a:r>
          </a:p>
        </p:txBody>
      </p:sp>
      <p:sp>
        <p:nvSpPr>
          <p:cNvPr id="6" name="Rectangle 5">
            <a:extLst>
              <a:ext uri="{FF2B5EF4-FFF2-40B4-BE49-F238E27FC236}">
                <a16:creationId xmlns:a16="http://schemas.microsoft.com/office/drawing/2014/main" id="{3797EF12-96F1-4036-9ECB-C1811E9C5A97}"/>
              </a:ext>
            </a:extLst>
          </p:cNvPr>
          <p:cNvSpPr/>
          <p:nvPr/>
        </p:nvSpPr>
        <p:spPr>
          <a:xfrm>
            <a:off x="269421" y="4567030"/>
            <a:ext cx="6955972" cy="1938992"/>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10160">
                  <a:solidFill>
                    <a:sysClr val="windowText" lastClr="000000"/>
                  </a:solidFill>
                  <a:prstDash val="solid"/>
                </a:ln>
                <a:solidFill>
                  <a:srgbClr val="FFFFFF"/>
                </a:solidFill>
                <a:effectLst>
                  <a:outerShdw blurRad="38100" dist="22860" dir="5400000" algn="tl" rotWithShape="0">
                    <a:srgbClr val="000000">
                      <a:alpha val="30000"/>
                    </a:srgbClr>
                  </a:outerShdw>
                </a:effectLst>
                <a:uLnTx/>
                <a:uFillTx/>
                <a:latin typeface="Arial Black" panose="020B0A04020102020204" pitchFamily="34" charset="0"/>
                <a:ea typeface="+mn-ea"/>
                <a:cs typeface="+mn-cs"/>
              </a:rPr>
              <a:t>One Continuous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10160">
                  <a:solidFill>
                    <a:sysClr val="windowText" lastClr="000000"/>
                  </a:solidFill>
                  <a:prstDash val="solid"/>
                </a:ln>
                <a:solidFill>
                  <a:srgbClr val="FFFFFF"/>
                </a:solidFill>
                <a:effectLst>
                  <a:outerShdw blurRad="38100" dist="22860" dir="5400000" algn="tl" rotWithShape="0">
                    <a:srgbClr val="000000">
                      <a:alpha val="30000"/>
                    </a:srgbClr>
                  </a:outerShdw>
                </a:effectLst>
                <a:uLnTx/>
                <a:uFillTx/>
                <a:latin typeface="Arial Black" panose="020B0A04020102020204" pitchFamily="34" charset="0"/>
                <a:ea typeface="+mn-ea"/>
                <a:cs typeface="+mn-cs"/>
              </a:rPr>
              <a:t>Storyline</a:t>
            </a:r>
            <a:endParaRPr kumimoji="0" lang="en-US" sz="6000" b="1" i="0" u="none" strike="noStrike" kern="1200" cap="none" spc="0" normalizeH="0" baseline="0" noProof="0" dirty="0">
              <a:ln w="10160">
                <a:solidFill>
                  <a:sysClr val="windowText" lastClr="000000"/>
                </a:solidFill>
                <a:prstDash val="solid"/>
              </a:ln>
              <a:solidFill>
                <a:srgbClr val="FFFFFF"/>
              </a:solidFill>
              <a:effectLst>
                <a:outerShdw blurRad="38100" dist="22860" dir="5400000" algn="tl" rotWithShape="0">
                  <a:srgbClr val="000000">
                    <a:alpha val="30000"/>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1799001630"/>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descr="A picture containing toy, LEGO, indoor, stuffed&#10;&#10;Description automatically generated">
            <a:extLst>
              <a:ext uri="{FF2B5EF4-FFF2-40B4-BE49-F238E27FC236}">
                <a16:creationId xmlns:a16="http://schemas.microsoft.com/office/drawing/2014/main" id="{F893ECEE-D66E-4235-BB31-C1B63628DC68}"/>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650841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F43127-8B17-4F81-805E-87D6195461C3}"/>
              </a:ext>
            </a:extLst>
          </p:cNvPr>
          <p:cNvSpPr/>
          <p:nvPr/>
        </p:nvSpPr>
        <p:spPr>
          <a:xfrm>
            <a:off x="124047" y="5445579"/>
            <a:ext cx="7010400" cy="1322044"/>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Pharaoh decides he is not done yet.  He gathers his army to pursue Israel.</a:t>
            </a:r>
          </a:p>
        </p:txBody>
      </p:sp>
      <p:sp>
        <p:nvSpPr>
          <p:cNvPr id="7" name="Rectangle 6">
            <a:extLst>
              <a:ext uri="{FF2B5EF4-FFF2-40B4-BE49-F238E27FC236}">
                <a16:creationId xmlns:a16="http://schemas.microsoft.com/office/drawing/2014/main" id="{9FB4087A-2569-4B66-87B5-08743996E669}"/>
              </a:ext>
            </a:extLst>
          </p:cNvPr>
          <p:cNvSpPr/>
          <p:nvPr/>
        </p:nvSpPr>
        <p:spPr>
          <a:xfrm>
            <a:off x="7217229" y="90377"/>
            <a:ext cx="4921608" cy="6677246"/>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The Egyptians pursued them, all Pharaoh's horses and chariots and his horsemen and his army, and overtook them encamped at the sea, by Pi-</a:t>
            </a:r>
            <a:r>
              <a:rPr lang="en-US" sz="2800" b="1" dirty="0" err="1">
                <a:solidFill>
                  <a:schemeClr val="bg1"/>
                </a:solidFill>
              </a:rPr>
              <a:t>hahiroth</a:t>
            </a:r>
            <a:r>
              <a:rPr lang="en-US" sz="2800" b="1" dirty="0">
                <a:solidFill>
                  <a:schemeClr val="bg1"/>
                </a:solidFill>
              </a:rPr>
              <a:t>, in front of Baal-</a:t>
            </a:r>
            <a:r>
              <a:rPr lang="en-US" sz="2800" b="1" dirty="0" err="1">
                <a:solidFill>
                  <a:schemeClr val="bg1"/>
                </a:solidFill>
              </a:rPr>
              <a:t>zephon</a:t>
            </a:r>
            <a:r>
              <a:rPr lang="en-US" sz="2800" b="1" dirty="0">
                <a:solidFill>
                  <a:schemeClr val="bg1"/>
                </a:solidFill>
              </a:rPr>
              <a:t>.  When Pharaoh drew near, the people of Israel lifted up their eyes, and behold, the Egyptians were marching after them, and they feared greatly. And the people of Israel cried out to the LORD.</a:t>
            </a:r>
          </a:p>
          <a:p>
            <a:pPr algn="ctr"/>
            <a:r>
              <a:rPr lang="en-US" sz="2800" b="1" dirty="0">
                <a:solidFill>
                  <a:schemeClr val="bg1"/>
                </a:solidFill>
              </a:rPr>
              <a:t>(Exodus 14:9-10)</a:t>
            </a:r>
          </a:p>
        </p:txBody>
      </p:sp>
      <p:pic>
        <p:nvPicPr>
          <p:cNvPr id="3" name="Picture 2">
            <a:extLst>
              <a:ext uri="{FF2B5EF4-FFF2-40B4-BE49-F238E27FC236}">
                <a16:creationId xmlns:a16="http://schemas.microsoft.com/office/drawing/2014/main" id="{35DBFC4A-98FB-4E1E-A34E-1FBB806F194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8288" y="90377"/>
            <a:ext cx="7010400" cy="5257230"/>
          </a:xfrm>
          <a:prstGeom prst="rect">
            <a:avLst/>
          </a:prstGeom>
        </p:spPr>
      </p:pic>
    </p:spTree>
    <p:extLst>
      <p:ext uri="{BB962C8B-B14F-4D97-AF65-F5344CB8AC3E}">
        <p14:creationId xmlns:p14="http://schemas.microsoft.com/office/powerpoint/2010/main" val="22593451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descr="A group of toy people&#10;&#10;Description automatically generated">
            <a:extLst>
              <a:ext uri="{FF2B5EF4-FFF2-40B4-BE49-F238E27FC236}">
                <a16:creationId xmlns:a16="http://schemas.microsoft.com/office/drawing/2014/main" id="{FF0A75D8-04D8-43EC-A93E-C80B93B70C3B}"/>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11262565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58EAA-C3D2-4881-81A7-3519DD5057E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77ED694-F7ED-4CD9-8AB7-929A94C7FF1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D79B2550-CCCD-4961-8B22-F22FB4B3739D}"/>
              </a:ext>
            </a:extLst>
          </p:cNvPr>
          <p:cNvPicPr>
            <a:picLocks noChangeAspect="1"/>
          </p:cNvPicPr>
          <p:nvPr/>
        </p:nvPicPr>
        <p:blipFill>
          <a:blip r:embed="rId2"/>
          <a:stretch>
            <a:fillRect/>
          </a:stretch>
        </p:blipFill>
        <p:spPr>
          <a:xfrm>
            <a:off x="965790" y="0"/>
            <a:ext cx="10260420" cy="6865975"/>
          </a:xfrm>
          <a:prstGeom prst="rect">
            <a:avLst/>
          </a:prstGeom>
        </p:spPr>
      </p:pic>
    </p:spTree>
    <p:extLst>
      <p:ext uri="{BB962C8B-B14F-4D97-AF65-F5344CB8AC3E}">
        <p14:creationId xmlns:p14="http://schemas.microsoft.com/office/powerpoint/2010/main" val="25734416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F43127-8B17-4F81-805E-87D6195461C3}"/>
              </a:ext>
            </a:extLst>
          </p:cNvPr>
          <p:cNvSpPr/>
          <p:nvPr/>
        </p:nvSpPr>
        <p:spPr>
          <a:xfrm>
            <a:off x="124047" y="5445579"/>
            <a:ext cx="7010400" cy="1322044"/>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Moses calms the people and calls upon them to trust God for deliverance again. </a:t>
            </a:r>
          </a:p>
        </p:txBody>
      </p:sp>
      <p:sp>
        <p:nvSpPr>
          <p:cNvPr id="7" name="Rectangle 6">
            <a:extLst>
              <a:ext uri="{FF2B5EF4-FFF2-40B4-BE49-F238E27FC236}">
                <a16:creationId xmlns:a16="http://schemas.microsoft.com/office/drawing/2014/main" id="{9FB4087A-2569-4B66-87B5-08743996E669}"/>
              </a:ext>
            </a:extLst>
          </p:cNvPr>
          <p:cNvSpPr/>
          <p:nvPr/>
        </p:nvSpPr>
        <p:spPr>
          <a:xfrm>
            <a:off x="7217229" y="90377"/>
            <a:ext cx="4921608" cy="6677246"/>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rPr>
              <a:t>And Moses said to the people, “Fear not, stand firm, and see the salvation of the LORD, which he will work for you today. For the Egyptians whom you see today, you shall never see again.  The LORD will fight for you, and you have only to be silent.”</a:t>
            </a:r>
            <a:r>
              <a:rPr lang="en-US" sz="3200" b="1" dirty="0">
                <a:solidFill>
                  <a:schemeClr val="bg1"/>
                </a:solidFill>
              </a:rPr>
              <a:t> </a:t>
            </a:r>
          </a:p>
          <a:p>
            <a:pPr algn="ctr"/>
            <a:r>
              <a:rPr lang="en-US" sz="3200" b="1" dirty="0">
                <a:solidFill>
                  <a:schemeClr val="bg1"/>
                </a:solidFill>
              </a:rPr>
              <a:t>(Exodus 14:13-14)</a:t>
            </a:r>
          </a:p>
        </p:txBody>
      </p:sp>
      <p:pic>
        <p:nvPicPr>
          <p:cNvPr id="2" name="Picture 1">
            <a:extLst>
              <a:ext uri="{FF2B5EF4-FFF2-40B4-BE49-F238E27FC236}">
                <a16:creationId xmlns:a16="http://schemas.microsoft.com/office/drawing/2014/main" id="{852AB316-89B6-4324-B161-BF0FF9AB2FF0}"/>
              </a:ext>
            </a:extLst>
          </p:cNvPr>
          <p:cNvPicPr>
            <a:picLocks noChangeAspect="1"/>
          </p:cNvPicPr>
          <p:nvPr/>
        </p:nvPicPr>
        <p:blipFill>
          <a:blip r:embed="rId2"/>
          <a:stretch>
            <a:fillRect/>
          </a:stretch>
        </p:blipFill>
        <p:spPr>
          <a:xfrm>
            <a:off x="124047" y="90377"/>
            <a:ext cx="7010400" cy="5257800"/>
          </a:xfrm>
          <a:prstGeom prst="rect">
            <a:avLst/>
          </a:prstGeom>
        </p:spPr>
      </p:pic>
    </p:spTree>
    <p:extLst>
      <p:ext uri="{BB962C8B-B14F-4D97-AF65-F5344CB8AC3E}">
        <p14:creationId xmlns:p14="http://schemas.microsoft.com/office/powerpoint/2010/main" val="21585696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descr="A picture containing toy, LEGO, indoor&#10;&#10;Description automatically generated">
            <a:extLst>
              <a:ext uri="{FF2B5EF4-FFF2-40B4-BE49-F238E27FC236}">
                <a16:creationId xmlns:a16="http://schemas.microsoft.com/office/drawing/2014/main" id="{A0386067-DF83-4201-A6DC-7F5BE76CF311}"/>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32483749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descr="A large white building&#10;&#10;Description automatically generated">
            <a:extLst>
              <a:ext uri="{FF2B5EF4-FFF2-40B4-BE49-F238E27FC236}">
                <a16:creationId xmlns:a16="http://schemas.microsoft.com/office/drawing/2014/main" id="{6C4EAF5F-8E0C-4E1D-B2ED-128467FA9C86}"/>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42918005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F43127-8B17-4F81-805E-87D6195461C3}"/>
              </a:ext>
            </a:extLst>
          </p:cNvPr>
          <p:cNvSpPr/>
          <p:nvPr/>
        </p:nvSpPr>
        <p:spPr>
          <a:xfrm>
            <a:off x="124047" y="5445579"/>
            <a:ext cx="7010400" cy="1322044"/>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The Israelites crossed the Red Sea on dry ground.</a:t>
            </a:r>
          </a:p>
        </p:txBody>
      </p:sp>
      <p:sp>
        <p:nvSpPr>
          <p:cNvPr id="7" name="Rectangle 6">
            <a:extLst>
              <a:ext uri="{FF2B5EF4-FFF2-40B4-BE49-F238E27FC236}">
                <a16:creationId xmlns:a16="http://schemas.microsoft.com/office/drawing/2014/main" id="{9FB4087A-2569-4B66-87B5-08743996E669}"/>
              </a:ext>
            </a:extLst>
          </p:cNvPr>
          <p:cNvSpPr/>
          <p:nvPr/>
        </p:nvSpPr>
        <p:spPr>
          <a:xfrm>
            <a:off x="7217229" y="90377"/>
            <a:ext cx="4921608" cy="6677246"/>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Then Moses stretched out his hand over the sea, and the LORD drove the sea back by a strong east wind all night and made the sea dry land, and the waters were divided.  And the people of Israel went into the midst of the sea on dry ground, the waters being a wall to them on their right hand and on their left.</a:t>
            </a:r>
          </a:p>
          <a:p>
            <a:pPr algn="ctr"/>
            <a:r>
              <a:rPr lang="en-US" sz="3200" b="1" dirty="0">
                <a:solidFill>
                  <a:schemeClr val="bg1"/>
                </a:solidFill>
              </a:rPr>
              <a:t>(Exodus 14:21-22) </a:t>
            </a:r>
            <a:endParaRPr lang="en-US" sz="2800" b="1" dirty="0">
              <a:solidFill>
                <a:schemeClr val="bg1"/>
              </a:solidFill>
            </a:endParaRPr>
          </a:p>
        </p:txBody>
      </p:sp>
      <p:pic>
        <p:nvPicPr>
          <p:cNvPr id="3" name="Picture 2">
            <a:extLst>
              <a:ext uri="{FF2B5EF4-FFF2-40B4-BE49-F238E27FC236}">
                <a16:creationId xmlns:a16="http://schemas.microsoft.com/office/drawing/2014/main" id="{1D2D7B17-6F30-4146-8A25-7BA58B38B933}"/>
              </a:ext>
            </a:extLst>
          </p:cNvPr>
          <p:cNvPicPr>
            <a:picLocks noChangeAspect="1"/>
          </p:cNvPicPr>
          <p:nvPr/>
        </p:nvPicPr>
        <p:blipFill>
          <a:blip r:embed="rId2"/>
          <a:stretch>
            <a:fillRect/>
          </a:stretch>
        </p:blipFill>
        <p:spPr>
          <a:xfrm>
            <a:off x="124047" y="90377"/>
            <a:ext cx="7010400" cy="5257800"/>
          </a:xfrm>
          <a:prstGeom prst="rect">
            <a:avLst/>
          </a:prstGeom>
        </p:spPr>
      </p:pic>
    </p:spTree>
    <p:extLst>
      <p:ext uri="{BB962C8B-B14F-4D97-AF65-F5344CB8AC3E}">
        <p14:creationId xmlns:p14="http://schemas.microsoft.com/office/powerpoint/2010/main" val="40036956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descr="A picture containing indoor, toy, filled&#10;&#10;Description automatically generated">
            <a:extLst>
              <a:ext uri="{FF2B5EF4-FFF2-40B4-BE49-F238E27FC236}">
                <a16:creationId xmlns:a16="http://schemas.microsoft.com/office/drawing/2014/main" id="{78DCA18F-BBBB-4F43-89E9-C876D4E49AED}"/>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13091026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F43127-8B17-4F81-805E-87D6195461C3}"/>
              </a:ext>
            </a:extLst>
          </p:cNvPr>
          <p:cNvSpPr/>
          <p:nvPr/>
        </p:nvSpPr>
        <p:spPr>
          <a:xfrm>
            <a:off x="124047" y="5445579"/>
            <a:ext cx="7010400" cy="1322044"/>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God closed the waters upon the Egyptians and they all drowned.</a:t>
            </a:r>
          </a:p>
        </p:txBody>
      </p:sp>
      <p:sp>
        <p:nvSpPr>
          <p:cNvPr id="7" name="Rectangle 6">
            <a:extLst>
              <a:ext uri="{FF2B5EF4-FFF2-40B4-BE49-F238E27FC236}">
                <a16:creationId xmlns:a16="http://schemas.microsoft.com/office/drawing/2014/main" id="{9FB4087A-2569-4B66-87B5-08743996E669}"/>
              </a:ext>
            </a:extLst>
          </p:cNvPr>
          <p:cNvSpPr/>
          <p:nvPr/>
        </p:nvSpPr>
        <p:spPr>
          <a:xfrm>
            <a:off x="7217229" y="90377"/>
            <a:ext cx="4921608" cy="6677246"/>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The waters returned and covered the chariots and the horsemen; of all the host of Pharaoh that had followed them into the sea, not one of them remained. But the people of Israel walked on dry ground through the sea, the waters being a wall to them on their right hand and on their left.  Thus the LORD saved Israel that day from the hand of the Egyptians, and Israel saw the Egyptians dead on the seashore.  Israel saw the great power that the LORD used against the Egyptians, so the people feared the LORD, and they believed in the LORD and in his servant Moses. (Exodus 14:28-31) </a:t>
            </a:r>
            <a:endParaRPr lang="en-US" sz="2000" b="1" dirty="0">
              <a:solidFill>
                <a:schemeClr val="bg1"/>
              </a:solidFill>
            </a:endParaRPr>
          </a:p>
        </p:txBody>
      </p:sp>
      <p:pic>
        <p:nvPicPr>
          <p:cNvPr id="2" name="Picture 1">
            <a:extLst>
              <a:ext uri="{FF2B5EF4-FFF2-40B4-BE49-F238E27FC236}">
                <a16:creationId xmlns:a16="http://schemas.microsoft.com/office/drawing/2014/main" id="{EAE94F3B-236F-4C92-959D-096EF5EE485E}"/>
              </a:ext>
            </a:extLst>
          </p:cNvPr>
          <p:cNvPicPr>
            <a:picLocks noChangeAspect="1"/>
          </p:cNvPicPr>
          <p:nvPr/>
        </p:nvPicPr>
        <p:blipFill>
          <a:blip r:embed="rId2"/>
          <a:stretch>
            <a:fillRect/>
          </a:stretch>
        </p:blipFill>
        <p:spPr>
          <a:xfrm>
            <a:off x="124047" y="90377"/>
            <a:ext cx="7010400" cy="5257800"/>
          </a:xfrm>
          <a:prstGeom prst="rect">
            <a:avLst/>
          </a:prstGeom>
        </p:spPr>
      </p:pic>
    </p:spTree>
    <p:extLst>
      <p:ext uri="{BB962C8B-B14F-4D97-AF65-F5344CB8AC3E}">
        <p14:creationId xmlns:p14="http://schemas.microsoft.com/office/powerpoint/2010/main" val="3041833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1933C-A46E-4BDA-B5E9-01B60536092E}"/>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2AFDA869-535F-4452-9CAD-DF659F5F42F0}"/>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399B9F85-3441-4DD6-B385-E1EA19E4003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17992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8F2423-893C-4D0F-8DA1-D6101DFFE22E}"/>
              </a:ext>
            </a:extLst>
          </p:cNvPr>
          <p:cNvSpPr>
            <a:spLocks noGrp="1"/>
          </p:cNvSpPr>
          <p:nvPr>
            <p:ph type="title"/>
          </p:nvPr>
        </p:nvSpPr>
        <p:spPr>
          <a:xfrm>
            <a:off x="400050" y="367000"/>
            <a:ext cx="4150686" cy="6025636"/>
          </a:xfrm>
        </p:spPr>
        <p:txBody>
          <a:bodyPr vert="horz" lIns="91440" tIns="45720" rIns="91440" bIns="45720" rtlCol="0" anchor="ctr">
            <a:normAutofit/>
          </a:bodyPr>
          <a:lstStyle/>
          <a:p>
            <a:pPr algn="ctr"/>
            <a:r>
              <a:rPr lang="en-US" b="1" kern="1200" dirty="0">
                <a:solidFill>
                  <a:srgbClr val="FFFFFF"/>
                </a:solidFill>
                <a:latin typeface="+mj-lt"/>
                <a:ea typeface="+mj-ea"/>
                <a:cs typeface="+mj-cs"/>
              </a:rPr>
              <a:t>Timeless Lessons</a:t>
            </a:r>
            <a:br>
              <a:rPr lang="en-US" b="1" kern="1200" dirty="0">
                <a:solidFill>
                  <a:srgbClr val="FFFFFF"/>
                </a:solidFill>
                <a:latin typeface="+mj-lt"/>
                <a:ea typeface="+mj-ea"/>
                <a:cs typeface="+mj-cs"/>
              </a:rPr>
            </a:br>
            <a:br>
              <a:rPr lang="en-US" sz="2400" b="1" kern="1200" dirty="0">
                <a:solidFill>
                  <a:srgbClr val="FFFFFF"/>
                </a:solidFill>
                <a:latin typeface="+mj-lt"/>
                <a:ea typeface="+mj-ea"/>
                <a:cs typeface="+mj-cs"/>
              </a:rPr>
            </a:br>
            <a:r>
              <a:rPr lang="en-US" sz="2400" b="1" kern="1200" dirty="0">
                <a:solidFill>
                  <a:srgbClr val="FFFFFF"/>
                </a:solidFill>
                <a:latin typeface="+mj-lt"/>
                <a:ea typeface="+mj-ea"/>
                <a:cs typeface="+mj-cs"/>
              </a:rPr>
              <a:t>- God sees and know His people (Exodus 2:25, 3:7; 2 Tim 2:19)</a:t>
            </a:r>
            <a:br>
              <a:rPr lang="en-US" sz="2400" b="1" kern="1200" dirty="0">
                <a:solidFill>
                  <a:srgbClr val="FFFFFF"/>
                </a:solidFill>
                <a:latin typeface="+mj-lt"/>
                <a:ea typeface="+mj-ea"/>
                <a:cs typeface="+mj-cs"/>
              </a:rPr>
            </a:br>
            <a:br>
              <a:rPr lang="en-US" sz="2400" b="1" kern="1200" dirty="0">
                <a:solidFill>
                  <a:srgbClr val="FFFFFF"/>
                </a:solidFill>
                <a:latin typeface="+mj-lt"/>
                <a:ea typeface="+mj-ea"/>
                <a:cs typeface="+mj-cs"/>
              </a:rPr>
            </a:br>
            <a:r>
              <a:rPr lang="en-US" sz="2400" b="1" kern="1200" dirty="0">
                <a:solidFill>
                  <a:srgbClr val="FFFFFF"/>
                </a:solidFill>
                <a:latin typeface="+mj-lt"/>
                <a:ea typeface="+mj-ea"/>
                <a:cs typeface="+mj-cs"/>
              </a:rPr>
              <a:t>- We can have faith to do hard things in difficult circumstances (Hebrews 11:23)</a:t>
            </a:r>
            <a:br>
              <a:rPr lang="en-US" sz="2400" b="1" kern="1200" dirty="0">
                <a:solidFill>
                  <a:srgbClr val="FFFFFF"/>
                </a:solidFill>
                <a:latin typeface="+mj-lt"/>
                <a:ea typeface="+mj-ea"/>
                <a:cs typeface="+mj-cs"/>
              </a:rPr>
            </a:br>
            <a:br>
              <a:rPr lang="en-US" sz="2400" b="1" kern="1200" dirty="0">
                <a:solidFill>
                  <a:srgbClr val="FFFFFF"/>
                </a:solidFill>
                <a:latin typeface="+mj-lt"/>
                <a:ea typeface="+mj-ea"/>
                <a:cs typeface="+mj-cs"/>
              </a:rPr>
            </a:br>
            <a:r>
              <a:rPr lang="en-US" sz="2400" b="1" kern="1200" dirty="0">
                <a:solidFill>
                  <a:srgbClr val="FFFFFF"/>
                </a:solidFill>
                <a:latin typeface="+mj-lt"/>
                <a:ea typeface="+mj-ea"/>
                <a:cs typeface="+mj-cs"/>
              </a:rPr>
              <a:t>- God is faithful.  </a:t>
            </a:r>
            <a:r>
              <a:rPr lang="en-US" sz="2400" b="1" dirty="0">
                <a:solidFill>
                  <a:srgbClr val="FFFFFF"/>
                </a:solidFill>
              </a:rPr>
              <a:t>His </a:t>
            </a:r>
            <a:r>
              <a:rPr lang="en-US" sz="2400" b="1" kern="1200" dirty="0">
                <a:solidFill>
                  <a:srgbClr val="FFFFFF"/>
                </a:solidFill>
                <a:latin typeface="+mj-lt"/>
                <a:ea typeface="+mj-ea"/>
                <a:cs typeface="+mj-cs"/>
              </a:rPr>
              <a:t>providence, promises, and promises are sure (Hebrews 6:16-18)</a:t>
            </a:r>
            <a:br>
              <a:rPr lang="en-US" sz="2400" b="1" kern="1200" dirty="0">
                <a:solidFill>
                  <a:srgbClr val="FFFFFF"/>
                </a:solidFill>
                <a:latin typeface="+mj-lt"/>
                <a:ea typeface="+mj-ea"/>
                <a:cs typeface="+mj-cs"/>
              </a:rPr>
            </a:br>
            <a:br>
              <a:rPr lang="en-US" sz="2400" b="1" kern="1200" dirty="0">
                <a:solidFill>
                  <a:srgbClr val="FFFFFF"/>
                </a:solidFill>
                <a:latin typeface="+mj-lt"/>
                <a:ea typeface="+mj-ea"/>
                <a:cs typeface="+mj-cs"/>
              </a:rPr>
            </a:br>
            <a:r>
              <a:rPr lang="en-US" sz="2400" b="1" kern="1200" dirty="0">
                <a:solidFill>
                  <a:srgbClr val="FFFFFF"/>
                </a:solidFill>
                <a:latin typeface="+mj-lt"/>
                <a:ea typeface="+mj-ea"/>
                <a:cs typeface="+mj-cs"/>
              </a:rPr>
              <a:t>- Don’t be Pharaoh.  </a:t>
            </a:r>
            <a:r>
              <a:rPr lang="en-US" sz="2400" b="1" dirty="0">
                <a:solidFill>
                  <a:srgbClr val="FFFFFF"/>
                </a:solidFill>
              </a:rPr>
              <a:t>You heart can harden that hard!  Stop kicking against God!  (Jas 4:7-10)</a:t>
            </a:r>
            <a:endParaRPr lang="en-US" b="1" kern="1200" dirty="0">
              <a:solidFill>
                <a:srgbClr val="FFFFFF"/>
              </a:solidFill>
              <a:latin typeface="+mj-lt"/>
              <a:ea typeface="+mj-ea"/>
              <a:cs typeface="+mj-cs"/>
            </a:endParaRPr>
          </a:p>
        </p:txBody>
      </p:sp>
      <p:pic>
        <p:nvPicPr>
          <p:cNvPr id="8" name="Content Placeholder 4">
            <a:extLst>
              <a:ext uri="{FF2B5EF4-FFF2-40B4-BE49-F238E27FC236}">
                <a16:creationId xmlns:a16="http://schemas.microsoft.com/office/drawing/2014/main" id="{944E6A5E-4BD7-4BF9-BD46-89B99B1FBA39}"/>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r="-2"/>
          <a:stretch/>
        </p:blipFill>
        <p:spPr>
          <a:xfrm>
            <a:off x="4859079" y="193817"/>
            <a:ext cx="7230139" cy="6409002"/>
          </a:xfrm>
          <a:prstGeom prst="rect">
            <a:avLst/>
          </a:prstGeom>
          <a:ln>
            <a:noFill/>
          </a:ln>
          <a:effectLst>
            <a:softEdge rad="112500"/>
          </a:effectLst>
        </p:spPr>
      </p:pic>
    </p:spTree>
    <p:extLst>
      <p:ext uri="{BB962C8B-B14F-4D97-AF65-F5344CB8AC3E}">
        <p14:creationId xmlns:p14="http://schemas.microsoft.com/office/powerpoint/2010/main" val="29548720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8F2423-893C-4D0F-8DA1-D6101DFFE22E}"/>
              </a:ext>
            </a:extLst>
          </p:cNvPr>
          <p:cNvSpPr>
            <a:spLocks noGrp="1"/>
          </p:cNvSpPr>
          <p:nvPr>
            <p:ph type="title"/>
          </p:nvPr>
        </p:nvSpPr>
        <p:spPr>
          <a:xfrm>
            <a:off x="400050" y="367000"/>
            <a:ext cx="4150686" cy="6025636"/>
          </a:xfrm>
        </p:spPr>
        <p:txBody>
          <a:bodyPr vert="horz" lIns="91440" tIns="45720" rIns="91440" bIns="45720" rtlCol="0" anchor="ctr">
            <a:normAutofit/>
          </a:bodyPr>
          <a:lstStyle/>
          <a:p>
            <a:pPr algn="ctr"/>
            <a:r>
              <a:rPr lang="en-US" sz="4000" b="1" kern="1200" dirty="0">
                <a:solidFill>
                  <a:srgbClr val="FFFFFF"/>
                </a:solidFill>
                <a:latin typeface="+mj-lt"/>
                <a:ea typeface="+mj-ea"/>
                <a:cs typeface="+mj-cs"/>
              </a:rPr>
              <a:t>The Scarlet Thread</a:t>
            </a:r>
            <a:br>
              <a:rPr lang="en-US" b="1" kern="1200" dirty="0">
                <a:solidFill>
                  <a:srgbClr val="FFFFFF"/>
                </a:solidFill>
                <a:latin typeface="+mj-lt"/>
                <a:ea typeface="+mj-ea"/>
                <a:cs typeface="+mj-cs"/>
              </a:rPr>
            </a:br>
            <a:br>
              <a:rPr lang="en-US" sz="2400" b="1" kern="1200" dirty="0">
                <a:solidFill>
                  <a:srgbClr val="FFFFFF"/>
                </a:solidFill>
                <a:latin typeface="+mj-lt"/>
                <a:ea typeface="+mj-ea"/>
                <a:cs typeface="+mj-cs"/>
              </a:rPr>
            </a:br>
            <a:r>
              <a:rPr lang="en-US" sz="2400" b="1" kern="1200" dirty="0">
                <a:solidFill>
                  <a:srgbClr val="FFFFFF"/>
                </a:solidFill>
                <a:latin typeface="+mj-lt"/>
                <a:ea typeface="+mj-ea"/>
                <a:cs typeface="+mj-cs"/>
              </a:rPr>
              <a:t>- Sin puts </a:t>
            </a:r>
            <a:r>
              <a:rPr lang="en-US" sz="2400" b="1" dirty="0">
                <a:solidFill>
                  <a:srgbClr val="FFFFFF"/>
                </a:solidFill>
              </a:rPr>
              <a:t>us in bondage like the Israelites in Egypt.  We are in desperate need of deliverance.  Jesus saves! (Hebrews 2:14-15)</a:t>
            </a:r>
            <a:br>
              <a:rPr lang="en-US" sz="2400" b="1" dirty="0">
                <a:solidFill>
                  <a:srgbClr val="FFFFFF"/>
                </a:solidFill>
              </a:rPr>
            </a:br>
            <a:br>
              <a:rPr lang="en-US" sz="2400" b="1" dirty="0">
                <a:solidFill>
                  <a:srgbClr val="FFFFFF"/>
                </a:solidFill>
              </a:rPr>
            </a:br>
            <a:r>
              <a:rPr lang="en-US" sz="2400" b="1" dirty="0">
                <a:solidFill>
                  <a:srgbClr val="FFFFFF"/>
                </a:solidFill>
              </a:rPr>
              <a:t>- Jesus is our Passover Lamb.  His blood on the doorposts of our hearts allows God to </a:t>
            </a:r>
            <a:r>
              <a:rPr lang="en-US" sz="2400" b="1" dirty="0" err="1">
                <a:solidFill>
                  <a:srgbClr val="FFFFFF"/>
                </a:solidFill>
              </a:rPr>
              <a:t>passover</a:t>
            </a:r>
            <a:r>
              <a:rPr lang="en-US" sz="2400" b="1" dirty="0">
                <a:solidFill>
                  <a:srgbClr val="FFFFFF"/>
                </a:solidFill>
              </a:rPr>
              <a:t> our sins and failures.  Is the blood applied? (Rev. 5:5-14) </a:t>
            </a:r>
            <a:endParaRPr lang="en-US" b="1" kern="1200" dirty="0">
              <a:solidFill>
                <a:srgbClr val="FFFFFF"/>
              </a:solidFill>
              <a:latin typeface="+mj-lt"/>
              <a:ea typeface="+mj-ea"/>
              <a:cs typeface="+mj-cs"/>
            </a:endParaRPr>
          </a:p>
        </p:txBody>
      </p:sp>
      <p:pic>
        <p:nvPicPr>
          <p:cNvPr id="8" name="Content Placeholder 4">
            <a:extLst>
              <a:ext uri="{FF2B5EF4-FFF2-40B4-BE49-F238E27FC236}">
                <a16:creationId xmlns:a16="http://schemas.microsoft.com/office/drawing/2014/main" id="{944E6A5E-4BD7-4BF9-BD46-89B99B1FBA39}"/>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r="-2"/>
          <a:stretch/>
        </p:blipFill>
        <p:spPr>
          <a:xfrm>
            <a:off x="4859079" y="193817"/>
            <a:ext cx="7230139" cy="6409002"/>
          </a:xfrm>
          <a:prstGeom prst="rect">
            <a:avLst/>
          </a:prstGeom>
          <a:ln>
            <a:noFill/>
          </a:ln>
          <a:effectLst>
            <a:softEdge rad="112500"/>
          </a:effectLst>
        </p:spPr>
      </p:pic>
    </p:spTree>
    <p:extLst>
      <p:ext uri="{BB962C8B-B14F-4D97-AF65-F5344CB8AC3E}">
        <p14:creationId xmlns:p14="http://schemas.microsoft.com/office/powerpoint/2010/main" val="2088444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descr="A picture containing indoor&#10;&#10;Description automatically generated">
            <a:extLst>
              <a:ext uri="{FF2B5EF4-FFF2-40B4-BE49-F238E27FC236}">
                <a16:creationId xmlns:a16="http://schemas.microsoft.com/office/drawing/2014/main" id="{092C792F-BFC6-4EC4-910A-764C29308EEF}"/>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2233630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a:extLst>
              <a:ext uri="{FF2B5EF4-FFF2-40B4-BE49-F238E27FC236}">
                <a16:creationId xmlns:a16="http://schemas.microsoft.com/office/drawing/2014/main" id="{A2C52546-75C9-4C4A-9A4E-3AB8B46876A7}"/>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1868814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EF26-9B67-4D65-9876-2BD8C37A906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094E3E3-EA8F-457F-B432-E7A6F315B384}"/>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DCFD2436-5BFF-494A-B447-00D3C43F2826}"/>
              </a:ext>
            </a:extLst>
          </p:cNvPr>
          <p:cNvPicPr>
            <a:picLocks noChangeAspect="1"/>
          </p:cNvPicPr>
          <p:nvPr/>
        </p:nvPicPr>
        <p:blipFill>
          <a:blip r:embed="rId2"/>
          <a:stretch>
            <a:fillRect/>
          </a:stretch>
        </p:blipFill>
        <p:spPr>
          <a:xfrm>
            <a:off x="0" y="0"/>
            <a:ext cx="12192000" cy="6889898"/>
          </a:xfrm>
          <a:prstGeom prst="rect">
            <a:avLst/>
          </a:prstGeom>
        </p:spPr>
      </p:pic>
    </p:spTree>
    <p:extLst>
      <p:ext uri="{BB962C8B-B14F-4D97-AF65-F5344CB8AC3E}">
        <p14:creationId xmlns:p14="http://schemas.microsoft.com/office/powerpoint/2010/main" val="2561398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1C2F49-065D-4398-BF03-287D4AA47E7F}"/>
              </a:ext>
            </a:extLst>
          </p:cNvPr>
          <p:cNvPicPr>
            <a:picLocks noChangeAspect="1"/>
          </p:cNvPicPr>
          <p:nvPr/>
        </p:nvPicPr>
        <p:blipFill>
          <a:blip r:embed="rId2"/>
          <a:stretch>
            <a:fillRect/>
          </a:stretch>
        </p:blipFill>
        <p:spPr>
          <a:xfrm>
            <a:off x="124047" y="90377"/>
            <a:ext cx="7010400" cy="5257800"/>
          </a:xfrm>
          <a:prstGeom prst="rect">
            <a:avLst/>
          </a:prstGeom>
        </p:spPr>
      </p:pic>
      <p:sp>
        <p:nvSpPr>
          <p:cNvPr id="6" name="Rectangle 5">
            <a:extLst>
              <a:ext uri="{FF2B5EF4-FFF2-40B4-BE49-F238E27FC236}">
                <a16:creationId xmlns:a16="http://schemas.microsoft.com/office/drawing/2014/main" id="{36F43127-8B17-4F81-805E-87D6195461C3}"/>
              </a:ext>
            </a:extLst>
          </p:cNvPr>
          <p:cNvSpPr/>
          <p:nvPr/>
        </p:nvSpPr>
        <p:spPr>
          <a:xfrm>
            <a:off x="124047" y="5445579"/>
            <a:ext cx="7010400" cy="1322044"/>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The new Pharaoh stayed suspicious of God’s people.  They were greatly oppressed</a:t>
            </a:r>
          </a:p>
        </p:txBody>
      </p:sp>
      <p:sp>
        <p:nvSpPr>
          <p:cNvPr id="7" name="Rectangle 6">
            <a:extLst>
              <a:ext uri="{FF2B5EF4-FFF2-40B4-BE49-F238E27FC236}">
                <a16:creationId xmlns:a16="http://schemas.microsoft.com/office/drawing/2014/main" id="{9FB4087A-2569-4B66-87B5-08743996E669}"/>
              </a:ext>
            </a:extLst>
          </p:cNvPr>
          <p:cNvSpPr/>
          <p:nvPr/>
        </p:nvSpPr>
        <p:spPr>
          <a:xfrm>
            <a:off x="7219506" y="90377"/>
            <a:ext cx="4919331" cy="6677246"/>
          </a:xfrm>
          <a:prstGeom prst="rect">
            <a:avLst/>
          </a:prstGeom>
          <a:solidFill>
            <a:srgbClr val="3C21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Now there arose a new king over Egypt, who did not know Joseph.  And he said to his people, “Behold, the people of Israel are too many and too mighty for us.  Come, let us deal shrewdly with them, lest they multiply, and, if war breaks out, they join our enemies and fight against us and escape from the land.”  (Exodus 1:8-10)</a:t>
            </a:r>
          </a:p>
        </p:txBody>
      </p:sp>
    </p:spTree>
    <p:extLst>
      <p:ext uri="{BB962C8B-B14F-4D97-AF65-F5344CB8AC3E}">
        <p14:creationId xmlns:p14="http://schemas.microsoft.com/office/powerpoint/2010/main" val="41214119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TotalTime>
  <Words>1944</Words>
  <Application>Microsoft Office PowerPoint</Application>
  <PresentationFormat>Widescreen</PresentationFormat>
  <Paragraphs>62</Paragraphs>
  <Slides>51</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51</vt:i4>
      </vt:variant>
    </vt:vector>
  </HeadingPairs>
  <TitlesOfParts>
    <vt:vector size="57" baseType="lpstr">
      <vt:lpstr>Arial</vt:lpstr>
      <vt:lpstr>Arial Black</vt:lpstr>
      <vt:lpstr>Calibri</vt:lpstr>
      <vt:lpstr>Calibri Light</vt:lpstr>
      <vt:lpstr>Office Theme</vt:lpstr>
      <vt:lpstr>1_Office Theme</vt:lpstr>
      <vt:lpstr>PowerPoint Presentation</vt:lpstr>
      <vt:lpstr>PowerPoint Presentation</vt:lpstr>
      <vt:lpstr>Seventeen Time Periods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Timeless Lessons  - God sees and know His people (Exodus 2:25, 3:7; 2 Tim 2:19)  - We can have faith to do hard things in difficult circumstances (Hebrews 11:23)  - God is faithful.  His providence, promises, and promises are sure (Hebrews 6:16-18)  - Don’t be Pharaoh.  You heart can harden that hard!  Stop kicking against God!  (Jas 4:7-10)</vt:lpstr>
      <vt:lpstr>The Scarlet Thread  - Sin puts us in bondage like the Israelites in Egypt.  We are in desperate need of deliverance.  Jesus saves! (Hebrews 2:14-15)  - Jesus is our Passover Lamb.  His blood on the doorposts of our hearts allows God to passover our sins and failures.  Is the blood applied? (Rev. 5:5-14)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Beard</dc:creator>
  <cp:lastModifiedBy>Jonathan Perz</cp:lastModifiedBy>
  <cp:revision>4</cp:revision>
  <dcterms:created xsi:type="dcterms:W3CDTF">2019-03-30T16:36:31Z</dcterms:created>
  <dcterms:modified xsi:type="dcterms:W3CDTF">2020-01-07T19:45:12Z</dcterms:modified>
</cp:coreProperties>
</file>