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9" r:id="rId2"/>
    <p:sldId id="360" r:id="rId3"/>
    <p:sldId id="363" r:id="rId4"/>
    <p:sldId id="364" r:id="rId5"/>
    <p:sldId id="365" r:id="rId6"/>
    <p:sldId id="366" r:id="rId7"/>
    <p:sldId id="367" r:id="rId8"/>
    <p:sldId id="368" r:id="rId9"/>
    <p:sldId id="369" r:id="rId10"/>
    <p:sldId id="370" r:id="rId11"/>
    <p:sldId id="371" r:id="rId12"/>
    <p:sldId id="372" r:id="rId13"/>
    <p:sldId id="373" r:id="rId14"/>
    <p:sldId id="374" r:id="rId15"/>
    <p:sldId id="376" r:id="rId16"/>
    <p:sldId id="375" r:id="rId17"/>
    <p:sldId id="377" r:id="rId18"/>
    <p:sldId id="378" r:id="rId19"/>
    <p:sldId id="379" r:id="rId20"/>
    <p:sldId id="380" r:id="rId21"/>
    <p:sldId id="381" r:id="rId22"/>
    <p:sldId id="382" r:id="rId23"/>
    <p:sldId id="383" r:id="rId24"/>
    <p:sldId id="384" r:id="rId25"/>
    <p:sldId id="385" r:id="rId26"/>
    <p:sldId id="3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7292B"/>
    <a:srgbClr val="B43E05"/>
    <a:srgbClr val="850F03"/>
    <a:srgbClr val="030303"/>
    <a:srgbClr val="5A150E"/>
    <a:srgbClr val="D3A9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1" d="100"/>
          <a:sy n="111" d="100"/>
        </p:scale>
        <p:origin x="13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19F3-833D-4E36-B997-8EEB45111D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04004A-5837-400F-B12B-981F483555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A04906-3FCD-4A1C-8669-28CF9DE53E44}"/>
              </a:ext>
            </a:extLst>
          </p:cNvPr>
          <p:cNvSpPr>
            <a:spLocks noGrp="1"/>
          </p:cNvSpPr>
          <p:nvPr>
            <p:ph type="dt" sz="half" idx="10"/>
          </p:nvPr>
        </p:nvSpPr>
        <p:spPr/>
        <p:txBody>
          <a:bodyPr/>
          <a:lstStyle/>
          <a:p>
            <a:fld id="{856C72E9-77EF-4DC9-8F75-9FE3F725A951}" type="datetimeFigureOut">
              <a:rPr lang="en-US" smtClean="0"/>
              <a:t>1/10/2020</a:t>
            </a:fld>
            <a:endParaRPr lang="en-US"/>
          </a:p>
        </p:txBody>
      </p:sp>
      <p:sp>
        <p:nvSpPr>
          <p:cNvPr id="5" name="Footer Placeholder 4">
            <a:extLst>
              <a:ext uri="{FF2B5EF4-FFF2-40B4-BE49-F238E27FC236}">
                <a16:creationId xmlns:a16="http://schemas.microsoft.com/office/drawing/2014/main" id="{ED2A91AE-2EBE-4ACC-8312-20A135C25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898C9-900D-4C60-89CE-B6E0C85D0237}"/>
              </a:ext>
            </a:extLst>
          </p:cNvPr>
          <p:cNvSpPr>
            <a:spLocks noGrp="1"/>
          </p:cNvSpPr>
          <p:nvPr>
            <p:ph type="sldNum" sz="quarter" idx="12"/>
          </p:nvPr>
        </p:nvSpPr>
        <p:spPr/>
        <p:txBody>
          <a:bodyPr/>
          <a:lstStyle/>
          <a:p>
            <a:fld id="{EADA4AEE-B7A0-43F5-A117-F64DFEBAF43B}" type="slidenum">
              <a:rPr lang="en-US" smtClean="0"/>
              <a:t>‹#›</a:t>
            </a:fld>
            <a:endParaRPr lang="en-US"/>
          </a:p>
        </p:txBody>
      </p:sp>
    </p:spTree>
    <p:extLst>
      <p:ext uri="{BB962C8B-B14F-4D97-AF65-F5344CB8AC3E}">
        <p14:creationId xmlns:p14="http://schemas.microsoft.com/office/powerpoint/2010/main" val="391809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DF0A-427B-4726-AEAE-9FD94F271B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1D640C-6FC7-4A5C-8C31-536335C125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9E9C2-4C9E-46C2-9E65-C054E12661C6}"/>
              </a:ext>
            </a:extLst>
          </p:cNvPr>
          <p:cNvSpPr>
            <a:spLocks noGrp="1"/>
          </p:cNvSpPr>
          <p:nvPr>
            <p:ph type="dt" sz="half" idx="10"/>
          </p:nvPr>
        </p:nvSpPr>
        <p:spPr/>
        <p:txBody>
          <a:bodyPr/>
          <a:lstStyle/>
          <a:p>
            <a:fld id="{856C72E9-77EF-4DC9-8F75-9FE3F725A951}" type="datetimeFigureOut">
              <a:rPr lang="en-US" smtClean="0"/>
              <a:t>1/10/2020</a:t>
            </a:fld>
            <a:endParaRPr lang="en-US"/>
          </a:p>
        </p:txBody>
      </p:sp>
      <p:sp>
        <p:nvSpPr>
          <p:cNvPr id="5" name="Footer Placeholder 4">
            <a:extLst>
              <a:ext uri="{FF2B5EF4-FFF2-40B4-BE49-F238E27FC236}">
                <a16:creationId xmlns:a16="http://schemas.microsoft.com/office/drawing/2014/main" id="{93B4515B-B06F-453A-9B3C-2AF0A4C4A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80146-2DDE-4670-8662-645C4AD2DE5B}"/>
              </a:ext>
            </a:extLst>
          </p:cNvPr>
          <p:cNvSpPr>
            <a:spLocks noGrp="1"/>
          </p:cNvSpPr>
          <p:nvPr>
            <p:ph type="sldNum" sz="quarter" idx="12"/>
          </p:nvPr>
        </p:nvSpPr>
        <p:spPr/>
        <p:txBody>
          <a:bodyPr/>
          <a:lstStyle/>
          <a:p>
            <a:fld id="{EADA4AEE-B7A0-43F5-A117-F64DFEBAF43B}" type="slidenum">
              <a:rPr lang="en-US" smtClean="0"/>
              <a:t>‹#›</a:t>
            </a:fld>
            <a:endParaRPr lang="en-US"/>
          </a:p>
        </p:txBody>
      </p:sp>
    </p:spTree>
    <p:extLst>
      <p:ext uri="{BB962C8B-B14F-4D97-AF65-F5344CB8AC3E}">
        <p14:creationId xmlns:p14="http://schemas.microsoft.com/office/powerpoint/2010/main" val="225418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37090-9FCF-4FD8-BDB4-4D08B8C768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1CAC09-5A7C-476C-A9E0-31136E420C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830CF-B172-42D4-B7AC-5CD30CAAA543}"/>
              </a:ext>
            </a:extLst>
          </p:cNvPr>
          <p:cNvSpPr>
            <a:spLocks noGrp="1"/>
          </p:cNvSpPr>
          <p:nvPr>
            <p:ph type="dt" sz="half" idx="10"/>
          </p:nvPr>
        </p:nvSpPr>
        <p:spPr/>
        <p:txBody>
          <a:bodyPr/>
          <a:lstStyle/>
          <a:p>
            <a:fld id="{856C72E9-77EF-4DC9-8F75-9FE3F725A951}" type="datetimeFigureOut">
              <a:rPr lang="en-US" smtClean="0"/>
              <a:t>1/10/2020</a:t>
            </a:fld>
            <a:endParaRPr lang="en-US"/>
          </a:p>
        </p:txBody>
      </p:sp>
      <p:sp>
        <p:nvSpPr>
          <p:cNvPr id="5" name="Footer Placeholder 4">
            <a:extLst>
              <a:ext uri="{FF2B5EF4-FFF2-40B4-BE49-F238E27FC236}">
                <a16:creationId xmlns:a16="http://schemas.microsoft.com/office/drawing/2014/main" id="{3990981F-6A8D-4A5D-AD23-0D15724FF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59D3E-767C-4CB0-BE17-B777FEA1E124}"/>
              </a:ext>
            </a:extLst>
          </p:cNvPr>
          <p:cNvSpPr>
            <a:spLocks noGrp="1"/>
          </p:cNvSpPr>
          <p:nvPr>
            <p:ph type="sldNum" sz="quarter" idx="12"/>
          </p:nvPr>
        </p:nvSpPr>
        <p:spPr/>
        <p:txBody>
          <a:bodyPr/>
          <a:lstStyle/>
          <a:p>
            <a:fld id="{EADA4AEE-B7A0-43F5-A117-F64DFEBAF43B}" type="slidenum">
              <a:rPr lang="en-US" smtClean="0"/>
              <a:t>‹#›</a:t>
            </a:fld>
            <a:endParaRPr lang="en-US"/>
          </a:p>
        </p:txBody>
      </p:sp>
    </p:spTree>
    <p:extLst>
      <p:ext uri="{BB962C8B-B14F-4D97-AF65-F5344CB8AC3E}">
        <p14:creationId xmlns:p14="http://schemas.microsoft.com/office/powerpoint/2010/main" val="1979905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3DEE5-9A16-4FF5-9497-F537B5B504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0474A8-0545-49A6-AB28-47FF00A465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643F1-4693-49B5-8000-0D6B0E742529}"/>
              </a:ext>
            </a:extLst>
          </p:cNvPr>
          <p:cNvSpPr>
            <a:spLocks noGrp="1"/>
          </p:cNvSpPr>
          <p:nvPr>
            <p:ph type="dt" sz="half" idx="10"/>
          </p:nvPr>
        </p:nvSpPr>
        <p:spPr/>
        <p:txBody>
          <a:bodyPr/>
          <a:lstStyle/>
          <a:p>
            <a:fld id="{856C72E9-77EF-4DC9-8F75-9FE3F725A951}" type="datetimeFigureOut">
              <a:rPr lang="en-US" smtClean="0"/>
              <a:t>1/10/2020</a:t>
            </a:fld>
            <a:endParaRPr lang="en-US"/>
          </a:p>
        </p:txBody>
      </p:sp>
      <p:sp>
        <p:nvSpPr>
          <p:cNvPr id="5" name="Footer Placeholder 4">
            <a:extLst>
              <a:ext uri="{FF2B5EF4-FFF2-40B4-BE49-F238E27FC236}">
                <a16:creationId xmlns:a16="http://schemas.microsoft.com/office/drawing/2014/main" id="{0BA257EB-5795-4032-804D-FEB1A5559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4612C-74C6-48AB-BADD-AFA9C37BB2B1}"/>
              </a:ext>
            </a:extLst>
          </p:cNvPr>
          <p:cNvSpPr>
            <a:spLocks noGrp="1"/>
          </p:cNvSpPr>
          <p:nvPr>
            <p:ph type="sldNum" sz="quarter" idx="12"/>
          </p:nvPr>
        </p:nvSpPr>
        <p:spPr/>
        <p:txBody>
          <a:bodyPr/>
          <a:lstStyle/>
          <a:p>
            <a:fld id="{EADA4AEE-B7A0-43F5-A117-F64DFEBAF43B}" type="slidenum">
              <a:rPr lang="en-US" smtClean="0"/>
              <a:t>‹#›</a:t>
            </a:fld>
            <a:endParaRPr lang="en-US"/>
          </a:p>
        </p:txBody>
      </p:sp>
    </p:spTree>
    <p:extLst>
      <p:ext uri="{BB962C8B-B14F-4D97-AF65-F5344CB8AC3E}">
        <p14:creationId xmlns:p14="http://schemas.microsoft.com/office/powerpoint/2010/main" val="144830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3A01-482D-4E2E-98D3-3AC5823183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763B8-B992-446E-8701-75FCD305A0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F14DEB-2933-4F81-BFB0-13C41E579BD6}"/>
              </a:ext>
            </a:extLst>
          </p:cNvPr>
          <p:cNvSpPr>
            <a:spLocks noGrp="1"/>
          </p:cNvSpPr>
          <p:nvPr>
            <p:ph type="dt" sz="half" idx="10"/>
          </p:nvPr>
        </p:nvSpPr>
        <p:spPr/>
        <p:txBody>
          <a:bodyPr/>
          <a:lstStyle/>
          <a:p>
            <a:fld id="{856C72E9-77EF-4DC9-8F75-9FE3F725A951}" type="datetimeFigureOut">
              <a:rPr lang="en-US" smtClean="0"/>
              <a:t>1/10/2020</a:t>
            </a:fld>
            <a:endParaRPr lang="en-US"/>
          </a:p>
        </p:txBody>
      </p:sp>
      <p:sp>
        <p:nvSpPr>
          <p:cNvPr id="5" name="Footer Placeholder 4">
            <a:extLst>
              <a:ext uri="{FF2B5EF4-FFF2-40B4-BE49-F238E27FC236}">
                <a16:creationId xmlns:a16="http://schemas.microsoft.com/office/drawing/2014/main" id="{3A751C78-D429-4EFE-988A-B8CF2B25C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34EB0-B247-4B9F-AFCD-6FD59C9EB8F4}"/>
              </a:ext>
            </a:extLst>
          </p:cNvPr>
          <p:cNvSpPr>
            <a:spLocks noGrp="1"/>
          </p:cNvSpPr>
          <p:nvPr>
            <p:ph type="sldNum" sz="quarter" idx="12"/>
          </p:nvPr>
        </p:nvSpPr>
        <p:spPr/>
        <p:txBody>
          <a:bodyPr/>
          <a:lstStyle/>
          <a:p>
            <a:fld id="{EADA4AEE-B7A0-43F5-A117-F64DFEBAF43B}" type="slidenum">
              <a:rPr lang="en-US" smtClean="0"/>
              <a:t>‹#›</a:t>
            </a:fld>
            <a:endParaRPr lang="en-US"/>
          </a:p>
        </p:txBody>
      </p:sp>
    </p:spTree>
    <p:extLst>
      <p:ext uri="{BB962C8B-B14F-4D97-AF65-F5344CB8AC3E}">
        <p14:creationId xmlns:p14="http://schemas.microsoft.com/office/powerpoint/2010/main" val="346401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EA5F-B67E-4E83-82EF-244FC978DC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D7EB4-D939-4D26-8ADB-1735EBEABF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3317D6-E570-4DE4-9D82-2661692F63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2916D-B562-4185-8675-0C9E4CD2F49A}"/>
              </a:ext>
            </a:extLst>
          </p:cNvPr>
          <p:cNvSpPr>
            <a:spLocks noGrp="1"/>
          </p:cNvSpPr>
          <p:nvPr>
            <p:ph type="dt" sz="half" idx="10"/>
          </p:nvPr>
        </p:nvSpPr>
        <p:spPr/>
        <p:txBody>
          <a:bodyPr/>
          <a:lstStyle/>
          <a:p>
            <a:fld id="{856C72E9-77EF-4DC9-8F75-9FE3F725A951}" type="datetimeFigureOut">
              <a:rPr lang="en-US" smtClean="0"/>
              <a:t>1/10/2020</a:t>
            </a:fld>
            <a:endParaRPr lang="en-US"/>
          </a:p>
        </p:txBody>
      </p:sp>
      <p:sp>
        <p:nvSpPr>
          <p:cNvPr id="6" name="Footer Placeholder 5">
            <a:extLst>
              <a:ext uri="{FF2B5EF4-FFF2-40B4-BE49-F238E27FC236}">
                <a16:creationId xmlns:a16="http://schemas.microsoft.com/office/drawing/2014/main" id="{9BD31AB9-4CE0-47A1-9D83-AF4B7D8D22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18D853-91CA-41DE-ADCA-9262E4135EB2}"/>
              </a:ext>
            </a:extLst>
          </p:cNvPr>
          <p:cNvSpPr>
            <a:spLocks noGrp="1"/>
          </p:cNvSpPr>
          <p:nvPr>
            <p:ph type="sldNum" sz="quarter" idx="12"/>
          </p:nvPr>
        </p:nvSpPr>
        <p:spPr/>
        <p:txBody>
          <a:bodyPr/>
          <a:lstStyle/>
          <a:p>
            <a:fld id="{EADA4AEE-B7A0-43F5-A117-F64DFEBAF43B}" type="slidenum">
              <a:rPr lang="en-US" smtClean="0"/>
              <a:t>‹#›</a:t>
            </a:fld>
            <a:endParaRPr lang="en-US"/>
          </a:p>
        </p:txBody>
      </p:sp>
    </p:spTree>
    <p:extLst>
      <p:ext uri="{BB962C8B-B14F-4D97-AF65-F5344CB8AC3E}">
        <p14:creationId xmlns:p14="http://schemas.microsoft.com/office/powerpoint/2010/main" val="141570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B9B0-3ABE-4A96-AB6A-B1926E56AF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AAE2C0-2082-42D0-8735-BC1B9C49B5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4BE80A-E277-4C74-9C68-B46C4759FE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89BC78-FE62-4DC5-BAEC-ABAAB17D85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F57E81-37FA-4173-9172-7E24035F98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6F3ECB-54D4-49D8-82EB-3046421A3FD2}"/>
              </a:ext>
            </a:extLst>
          </p:cNvPr>
          <p:cNvSpPr>
            <a:spLocks noGrp="1"/>
          </p:cNvSpPr>
          <p:nvPr>
            <p:ph type="dt" sz="half" idx="10"/>
          </p:nvPr>
        </p:nvSpPr>
        <p:spPr/>
        <p:txBody>
          <a:bodyPr/>
          <a:lstStyle/>
          <a:p>
            <a:fld id="{856C72E9-77EF-4DC9-8F75-9FE3F725A951}" type="datetimeFigureOut">
              <a:rPr lang="en-US" smtClean="0"/>
              <a:t>1/10/2020</a:t>
            </a:fld>
            <a:endParaRPr lang="en-US"/>
          </a:p>
        </p:txBody>
      </p:sp>
      <p:sp>
        <p:nvSpPr>
          <p:cNvPr id="8" name="Footer Placeholder 7">
            <a:extLst>
              <a:ext uri="{FF2B5EF4-FFF2-40B4-BE49-F238E27FC236}">
                <a16:creationId xmlns:a16="http://schemas.microsoft.com/office/drawing/2014/main" id="{F967BC70-DF77-473B-9597-ACCCFB69AE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E1011C-B9C8-4F0D-BDFD-0DA8B282FF6C}"/>
              </a:ext>
            </a:extLst>
          </p:cNvPr>
          <p:cNvSpPr>
            <a:spLocks noGrp="1"/>
          </p:cNvSpPr>
          <p:nvPr>
            <p:ph type="sldNum" sz="quarter" idx="12"/>
          </p:nvPr>
        </p:nvSpPr>
        <p:spPr/>
        <p:txBody>
          <a:bodyPr/>
          <a:lstStyle/>
          <a:p>
            <a:fld id="{EADA4AEE-B7A0-43F5-A117-F64DFEBAF43B}" type="slidenum">
              <a:rPr lang="en-US" smtClean="0"/>
              <a:t>‹#›</a:t>
            </a:fld>
            <a:endParaRPr lang="en-US"/>
          </a:p>
        </p:txBody>
      </p:sp>
    </p:spTree>
    <p:extLst>
      <p:ext uri="{BB962C8B-B14F-4D97-AF65-F5344CB8AC3E}">
        <p14:creationId xmlns:p14="http://schemas.microsoft.com/office/powerpoint/2010/main" val="145198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27471-5A34-47BF-8BD2-EEE1C5D7B8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598B2F-8307-41A5-A31C-2C467028C5DE}"/>
              </a:ext>
            </a:extLst>
          </p:cNvPr>
          <p:cNvSpPr>
            <a:spLocks noGrp="1"/>
          </p:cNvSpPr>
          <p:nvPr>
            <p:ph type="dt" sz="half" idx="10"/>
          </p:nvPr>
        </p:nvSpPr>
        <p:spPr/>
        <p:txBody>
          <a:bodyPr/>
          <a:lstStyle/>
          <a:p>
            <a:fld id="{856C72E9-77EF-4DC9-8F75-9FE3F725A951}" type="datetimeFigureOut">
              <a:rPr lang="en-US" smtClean="0"/>
              <a:t>1/10/2020</a:t>
            </a:fld>
            <a:endParaRPr lang="en-US"/>
          </a:p>
        </p:txBody>
      </p:sp>
      <p:sp>
        <p:nvSpPr>
          <p:cNvPr id="4" name="Footer Placeholder 3">
            <a:extLst>
              <a:ext uri="{FF2B5EF4-FFF2-40B4-BE49-F238E27FC236}">
                <a16:creationId xmlns:a16="http://schemas.microsoft.com/office/drawing/2014/main" id="{90FBEF62-F8A5-47AD-9D0B-F8C74AD3C2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AF5D81-CF75-4FC8-837E-7C42B434528D}"/>
              </a:ext>
            </a:extLst>
          </p:cNvPr>
          <p:cNvSpPr>
            <a:spLocks noGrp="1"/>
          </p:cNvSpPr>
          <p:nvPr>
            <p:ph type="sldNum" sz="quarter" idx="12"/>
          </p:nvPr>
        </p:nvSpPr>
        <p:spPr/>
        <p:txBody>
          <a:bodyPr/>
          <a:lstStyle/>
          <a:p>
            <a:fld id="{EADA4AEE-B7A0-43F5-A117-F64DFEBAF43B}" type="slidenum">
              <a:rPr lang="en-US" smtClean="0"/>
              <a:t>‹#›</a:t>
            </a:fld>
            <a:endParaRPr lang="en-US"/>
          </a:p>
        </p:txBody>
      </p:sp>
    </p:spTree>
    <p:extLst>
      <p:ext uri="{BB962C8B-B14F-4D97-AF65-F5344CB8AC3E}">
        <p14:creationId xmlns:p14="http://schemas.microsoft.com/office/powerpoint/2010/main" val="251231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985EC4-DF77-43F1-9FD7-3678C129C920}"/>
              </a:ext>
            </a:extLst>
          </p:cNvPr>
          <p:cNvSpPr>
            <a:spLocks noGrp="1"/>
          </p:cNvSpPr>
          <p:nvPr>
            <p:ph type="dt" sz="half" idx="10"/>
          </p:nvPr>
        </p:nvSpPr>
        <p:spPr/>
        <p:txBody>
          <a:bodyPr/>
          <a:lstStyle/>
          <a:p>
            <a:fld id="{856C72E9-77EF-4DC9-8F75-9FE3F725A951}" type="datetimeFigureOut">
              <a:rPr lang="en-US" smtClean="0"/>
              <a:t>1/10/2020</a:t>
            </a:fld>
            <a:endParaRPr lang="en-US"/>
          </a:p>
        </p:txBody>
      </p:sp>
      <p:sp>
        <p:nvSpPr>
          <p:cNvPr id="3" name="Footer Placeholder 2">
            <a:extLst>
              <a:ext uri="{FF2B5EF4-FFF2-40B4-BE49-F238E27FC236}">
                <a16:creationId xmlns:a16="http://schemas.microsoft.com/office/drawing/2014/main" id="{4A8CE181-5D44-4B1F-8C5A-673FDCB4DF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D6B9CB-147E-4283-AFA6-D30C916DB6EF}"/>
              </a:ext>
            </a:extLst>
          </p:cNvPr>
          <p:cNvSpPr>
            <a:spLocks noGrp="1"/>
          </p:cNvSpPr>
          <p:nvPr>
            <p:ph type="sldNum" sz="quarter" idx="12"/>
          </p:nvPr>
        </p:nvSpPr>
        <p:spPr/>
        <p:txBody>
          <a:bodyPr/>
          <a:lstStyle/>
          <a:p>
            <a:fld id="{EADA4AEE-B7A0-43F5-A117-F64DFEBAF43B}" type="slidenum">
              <a:rPr lang="en-US" smtClean="0"/>
              <a:t>‹#›</a:t>
            </a:fld>
            <a:endParaRPr lang="en-US"/>
          </a:p>
        </p:txBody>
      </p:sp>
    </p:spTree>
    <p:extLst>
      <p:ext uri="{BB962C8B-B14F-4D97-AF65-F5344CB8AC3E}">
        <p14:creationId xmlns:p14="http://schemas.microsoft.com/office/powerpoint/2010/main" val="267226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1407-BD60-4BB6-A6D5-964059912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7AB6E-4E81-43F2-8035-BC8B94943C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14FEAD-4EAE-4B7F-ACF3-18B577F2C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BC1C14-76B4-45F2-8868-9C0E50287ED5}"/>
              </a:ext>
            </a:extLst>
          </p:cNvPr>
          <p:cNvSpPr>
            <a:spLocks noGrp="1"/>
          </p:cNvSpPr>
          <p:nvPr>
            <p:ph type="dt" sz="half" idx="10"/>
          </p:nvPr>
        </p:nvSpPr>
        <p:spPr/>
        <p:txBody>
          <a:bodyPr/>
          <a:lstStyle/>
          <a:p>
            <a:fld id="{856C72E9-77EF-4DC9-8F75-9FE3F725A951}" type="datetimeFigureOut">
              <a:rPr lang="en-US" smtClean="0"/>
              <a:t>1/10/2020</a:t>
            </a:fld>
            <a:endParaRPr lang="en-US"/>
          </a:p>
        </p:txBody>
      </p:sp>
      <p:sp>
        <p:nvSpPr>
          <p:cNvPr id="6" name="Footer Placeholder 5">
            <a:extLst>
              <a:ext uri="{FF2B5EF4-FFF2-40B4-BE49-F238E27FC236}">
                <a16:creationId xmlns:a16="http://schemas.microsoft.com/office/drawing/2014/main" id="{45D740DA-97BF-4791-B27C-CD74BD67E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2E263D-EAC1-42AD-8540-7A0557268DD3}"/>
              </a:ext>
            </a:extLst>
          </p:cNvPr>
          <p:cNvSpPr>
            <a:spLocks noGrp="1"/>
          </p:cNvSpPr>
          <p:nvPr>
            <p:ph type="sldNum" sz="quarter" idx="12"/>
          </p:nvPr>
        </p:nvSpPr>
        <p:spPr/>
        <p:txBody>
          <a:bodyPr/>
          <a:lstStyle/>
          <a:p>
            <a:fld id="{EADA4AEE-B7A0-43F5-A117-F64DFEBAF43B}" type="slidenum">
              <a:rPr lang="en-US" smtClean="0"/>
              <a:t>‹#›</a:t>
            </a:fld>
            <a:endParaRPr lang="en-US"/>
          </a:p>
        </p:txBody>
      </p:sp>
    </p:spTree>
    <p:extLst>
      <p:ext uri="{BB962C8B-B14F-4D97-AF65-F5344CB8AC3E}">
        <p14:creationId xmlns:p14="http://schemas.microsoft.com/office/powerpoint/2010/main" val="335043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9EB2D-3804-49AE-9776-4057105189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D90700-7AC9-4AB4-93FC-A834FFF591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C125DC-CCCB-45EA-A9F4-AA7A29FB8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4B4F33-AF53-473D-BA2A-244A3312BC2B}"/>
              </a:ext>
            </a:extLst>
          </p:cNvPr>
          <p:cNvSpPr>
            <a:spLocks noGrp="1"/>
          </p:cNvSpPr>
          <p:nvPr>
            <p:ph type="dt" sz="half" idx="10"/>
          </p:nvPr>
        </p:nvSpPr>
        <p:spPr/>
        <p:txBody>
          <a:bodyPr/>
          <a:lstStyle/>
          <a:p>
            <a:fld id="{856C72E9-77EF-4DC9-8F75-9FE3F725A951}" type="datetimeFigureOut">
              <a:rPr lang="en-US" smtClean="0"/>
              <a:t>1/10/2020</a:t>
            </a:fld>
            <a:endParaRPr lang="en-US"/>
          </a:p>
        </p:txBody>
      </p:sp>
      <p:sp>
        <p:nvSpPr>
          <p:cNvPr id="6" name="Footer Placeholder 5">
            <a:extLst>
              <a:ext uri="{FF2B5EF4-FFF2-40B4-BE49-F238E27FC236}">
                <a16:creationId xmlns:a16="http://schemas.microsoft.com/office/drawing/2014/main" id="{EC70C955-EAB4-4D37-8C47-F9F0EAD11F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002B11-6353-4060-A9AD-2689A6500B88}"/>
              </a:ext>
            </a:extLst>
          </p:cNvPr>
          <p:cNvSpPr>
            <a:spLocks noGrp="1"/>
          </p:cNvSpPr>
          <p:nvPr>
            <p:ph type="sldNum" sz="quarter" idx="12"/>
          </p:nvPr>
        </p:nvSpPr>
        <p:spPr/>
        <p:txBody>
          <a:bodyPr/>
          <a:lstStyle/>
          <a:p>
            <a:fld id="{EADA4AEE-B7A0-43F5-A117-F64DFEBAF43B}" type="slidenum">
              <a:rPr lang="en-US" smtClean="0"/>
              <a:t>‹#›</a:t>
            </a:fld>
            <a:endParaRPr lang="en-US"/>
          </a:p>
        </p:txBody>
      </p:sp>
    </p:spTree>
    <p:extLst>
      <p:ext uri="{BB962C8B-B14F-4D97-AF65-F5344CB8AC3E}">
        <p14:creationId xmlns:p14="http://schemas.microsoft.com/office/powerpoint/2010/main" val="113890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32DF9D-B777-4AE2-8748-A0C4997EA7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663119-A2B0-49E1-A8E1-C04DAE74A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DECCB-13FB-46D1-B014-219465809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C72E9-77EF-4DC9-8F75-9FE3F725A951}" type="datetimeFigureOut">
              <a:rPr lang="en-US" smtClean="0"/>
              <a:t>1/10/2020</a:t>
            </a:fld>
            <a:endParaRPr lang="en-US"/>
          </a:p>
        </p:txBody>
      </p:sp>
      <p:sp>
        <p:nvSpPr>
          <p:cNvPr id="5" name="Footer Placeholder 4">
            <a:extLst>
              <a:ext uri="{FF2B5EF4-FFF2-40B4-BE49-F238E27FC236}">
                <a16:creationId xmlns:a16="http://schemas.microsoft.com/office/drawing/2014/main" id="{38A1024C-CB64-439B-B330-3648B921AB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442B14-331C-4F97-893D-BB28A82F15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A4AEE-B7A0-43F5-A117-F64DFEBAF43B}" type="slidenum">
              <a:rPr lang="en-US" smtClean="0"/>
              <a:t>‹#›</a:t>
            </a:fld>
            <a:endParaRPr lang="en-US"/>
          </a:p>
        </p:txBody>
      </p:sp>
    </p:spTree>
    <p:extLst>
      <p:ext uri="{BB962C8B-B14F-4D97-AF65-F5344CB8AC3E}">
        <p14:creationId xmlns:p14="http://schemas.microsoft.com/office/powerpoint/2010/main" val="4073472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
        <p:cNvGrpSpPr/>
        <p:nvPr/>
      </p:nvGrpSpPr>
      <p:grpSpPr>
        <a:xfrm>
          <a:off x="0" y="0"/>
          <a:ext cx="0" cy="0"/>
          <a:chOff x="0" y="0"/>
          <a:chExt cx="0" cy="0"/>
        </a:xfrm>
      </p:grpSpPr>
      <p:pic>
        <p:nvPicPr>
          <p:cNvPr id="5" name="Picture 4" descr="A person wearing a costume&#10;&#10;Description automatically generated">
            <a:extLst>
              <a:ext uri="{FF2B5EF4-FFF2-40B4-BE49-F238E27FC236}">
                <a16:creationId xmlns:a16="http://schemas.microsoft.com/office/drawing/2014/main" id="{59C8AAF7-8A36-4D33-9925-8F6246A74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293" y="0"/>
            <a:ext cx="9195707" cy="6858000"/>
          </a:xfrm>
          <a:prstGeom prst="rect">
            <a:avLst/>
          </a:prstGeom>
        </p:spPr>
      </p:pic>
      <p:sp>
        <p:nvSpPr>
          <p:cNvPr id="6" name="Rectangle 5">
            <a:extLst>
              <a:ext uri="{FF2B5EF4-FFF2-40B4-BE49-F238E27FC236}">
                <a16:creationId xmlns:a16="http://schemas.microsoft.com/office/drawing/2014/main" id="{54AEAB09-7833-4FA2-9DAE-2934C99A6346}"/>
              </a:ext>
            </a:extLst>
          </p:cNvPr>
          <p:cNvSpPr/>
          <p:nvPr/>
        </p:nvSpPr>
        <p:spPr>
          <a:xfrm>
            <a:off x="264731" y="843677"/>
            <a:ext cx="3123448" cy="378565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solidFill>
                    <a:srgbClr val="C00000"/>
                  </a:solidFill>
                  <a:prstDash val="solid"/>
                </a:ln>
                <a:solidFill>
                  <a:srgbClr val="FFFFFF"/>
                </a:solidFill>
                <a:effectLst>
                  <a:outerShdw blurRad="38100" dist="22860" dir="5400000" algn="tl" rotWithShape="0">
                    <a:srgbClr val="000000">
                      <a:alpha val="30000"/>
                    </a:srgbClr>
                  </a:outerShdw>
                </a:effectLst>
                <a:uLnTx/>
                <a:uFillTx/>
                <a:latin typeface="Arial Black" panose="020B0A04020102020204" pitchFamily="34" charset="0"/>
                <a:ea typeface="+mn-ea"/>
                <a:cs typeface="+mn-cs"/>
              </a:rPr>
              <a:t>Put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solidFill>
                    <a:srgbClr val="C00000"/>
                  </a:solidFill>
                  <a:prstDash val="solid"/>
                </a:ln>
                <a:solidFill>
                  <a:srgbClr val="FFFFFF"/>
                </a:solidFill>
                <a:effectLst>
                  <a:outerShdw blurRad="38100" dist="22860" dir="5400000" algn="tl" rotWithShape="0">
                    <a:srgbClr val="000000">
                      <a:alpha val="30000"/>
                    </a:srgbClr>
                  </a:outerShdw>
                </a:effectLst>
                <a:uLnTx/>
                <a:uFillTx/>
                <a:latin typeface="Arial Black" panose="020B0A04020102020204" pitchFamily="34" charset="0"/>
                <a:ea typeface="+mn-ea"/>
                <a:cs typeface="+mn-cs"/>
              </a:rPr>
              <a:t>The Armor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solidFill>
                    <a:srgbClr val="C00000"/>
                  </a:solidFill>
                  <a:prstDash val="solid"/>
                </a:ln>
                <a:solidFill>
                  <a:srgbClr val="FFFFFF"/>
                </a:solidFill>
                <a:effectLst>
                  <a:outerShdw blurRad="38100" dist="22860" dir="5400000" algn="tl" rotWithShape="0">
                    <a:srgbClr val="000000">
                      <a:alpha val="30000"/>
                    </a:srgbClr>
                  </a:outerShdw>
                </a:effectLst>
                <a:uLnTx/>
                <a:uFillTx/>
                <a:latin typeface="Arial Black" panose="020B0A04020102020204" pitchFamily="34" charset="0"/>
                <a:ea typeface="+mn-ea"/>
                <a:cs typeface="+mn-cs"/>
              </a:rPr>
              <a:t>Of God</a:t>
            </a:r>
          </a:p>
        </p:txBody>
      </p:sp>
      <p:sp>
        <p:nvSpPr>
          <p:cNvPr id="7" name="TextBox 6">
            <a:extLst>
              <a:ext uri="{FF2B5EF4-FFF2-40B4-BE49-F238E27FC236}">
                <a16:creationId xmlns:a16="http://schemas.microsoft.com/office/drawing/2014/main" id="{E2D3F8FF-AB6E-4C69-8648-38A3221B09D5}"/>
              </a:ext>
            </a:extLst>
          </p:cNvPr>
          <p:cNvSpPr txBox="1"/>
          <p:nvPr/>
        </p:nvSpPr>
        <p:spPr>
          <a:xfrm>
            <a:off x="264731" y="4572000"/>
            <a:ext cx="31234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Ephesians 6:10-20</a:t>
            </a:r>
          </a:p>
        </p:txBody>
      </p:sp>
      <p:sp>
        <p:nvSpPr>
          <p:cNvPr id="2" name="Rectangle 1">
            <a:extLst>
              <a:ext uri="{FF2B5EF4-FFF2-40B4-BE49-F238E27FC236}">
                <a16:creationId xmlns:a16="http://schemas.microsoft.com/office/drawing/2014/main" id="{960177F8-75F7-4303-9AC0-E90218DC3CFE}"/>
              </a:ext>
            </a:extLst>
          </p:cNvPr>
          <p:cNvSpPr/>
          <p:nvPr/>
        </p:nvSpPr>
        <p:spPr>
          <a:xfrm>
            <a:off x="854073" y="5321652"/>
            <a:ext cx="1944763" cy="954107"/>
          </a:xfrm>
          <a:prstGeom prst="rect">
            <a:avLst/>
          </a:prstGeom>
          <a:noFill/>
        </p:spPr>
        <p:txBody>
          <a:bodyPr wrap="none" lIns="91440" tIns="45720" rIns="91440" bIns="45720">
            <a:spAutoFit/>
          </a:bodyPr>
          <a:lstStyle/>
          <a:p>
            <a:pPr algn="ctr"/>
            <a:r>
              <a:rPr lang="en-US" sz="2800" b="1" cap="none" spc="0" dirty="0">
                <a:ln w="3175">
                  <a:solidFill>
                    <a:srgbClr val="FF0000"/>
                  </a:solidFill>
                  <a:prstDash val="solid"/>
                </a:ln>
                <a:solidFill>
                  <a:srgbClr val="FFFFFF"/>
                </a:solidFill>
                <a:effectLst>
                  <a:outerShdw blurRad="38100" dist="22860" dir="5400000" algn="tl" rotWithShape="0">
                    <a:srgbClr val="000000">
                      <a:alpha val="30000"/>
                    </a:srgbClr>
                  </a:outerShdw>
                </a:effectLst>
              </a:rPr>
              <a:t>The Sword </a:t>
            </a:r>
            <a:br>
              <a:rPr lang="en-US" sz="2800" b="1" cap="none" spc="0" dirty="0">
                <a:ln w="3175">
                  <a:solidFill>
                    <a:srgbClr val="FF0000"/>
                  </a:solidFill>
                  <a:prstDash val="solid"/>
                </a:ln>
                <a:solidFill>
                  <a:srgbClr val="FFFFFF"/>
                </a:solidFill>
                <a:effectLst>
                  <a:outerShdw blurRad="38100" dist="22860" dir="5400000" algn="tl" rotWithShape="0">
                    <a:srgbClr val="000000">
                      <a:alpha val="30000"/>
                    </a:srgbClr>
                  </a:outerShdw>
                </a:effectLst>
              </a:rPr>
            </a:br>
            <a:r>
              <a:rPr lang="en-US" sz="2800" b="1" cap="none" spc="0" dirty="0">
                <a:ln w="3175">
                  <a:solidFill>
                    <a:srgbClr val="FF0000"/>
                  </a:solidFill>
                  <a:prstDash val="solid"/>
                </a:ln>
                <a:solidFill>
                  <a:srgbClr val="FFFFFF"/>
                </a:solidFill>
                <a:effectLst>
                  <a:outerShdw blurRad="38100" dist="22860" dir="5400000" algn="tl" rotWithShape="0">
                    <a:srgbClr val="000000">
                      <a:alpha val="30000"/>
                    </a:srgbClr>
                  </a:outerShdw>
                </a:effectLst>
              </a:rPr>
              <a:t>of the Spirit</a:t>
            </a:r>
          </a:p>
        </p:txBody>
      </p:sp>
    </p:spTree>
    <p:extLst>
      <p:ext uri="{BB962C8B-B14F-4D97-AF65-F5344CB8AC3E}">
        <p14:creationId xmlns:p14="http://schemas.microsoft.com/office/powerpoint/2010/main" val="2067805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1AFA8E-D965-4F75-B2A6-258C0886015C}"/>
              </a:ext>
            </a:extLst>
          </p:cNvPr>
          <p:cNvPicPr>
            <a:picLocks noChangeAspect="1"/>
          </p:cNvPicPr>
          <p:nvPr/>
        </p:nvPicPr>
        <p:blipFill rotWithShape="1">
          <a:blip r:embed="rId2"/>
          <a:srcRect l="1685" r="2011"/>
          <a:stretch/>
        </p:blipFill>
        <p:spPr>
          <a:xfrm>
            <a:off x="0" y="0"/>
            <a:ext cx="5263116" cy="6857990"/>
          </a:xfrm>
          <a:prstGeom prst="rect">
            <a:avLst/>
          </a:prstGeom>
        </p:spPr>
      </p:pic>
      <p:sp>
        <p:nvSpPr>
          <p:cNvPr id="5" name="Rectangle 4">
            <a:extLst>
              <a:ext uri="{FF2B5EF4-FFF2-40B4-BE49-F238E27FC236}">
                <a16:creationId xmlns:a16="http://schemas.microsoft.com/office/drawing/2014/main" id="{13FE0B5F-A181-4D69-94E1-90DD62C3A600}"/>
              </a:ext>
            </a:extLst>
          </p:cNvPr>
          <p:cNvSpPr/>
          <p:nvPr/>
        </p:nvSpPr>
        <p:spPr>
          <a:xfrm>
            <a:off x="5507664" y="140904"/>
            <a:ext cx="6539023" cy="6617196"/>
          </a:xfrm>
          <a:prstGeom prst="rect">
            <a:avLst/>
          </a:prstGeom>
        </p:spPr>
        <p:txBody>
          <a:bodyPr wrap="square">
            <a:spAutoFit/>
          </a:bodyPr>
          <a:lstStyle/>
          <a:p>
            <a:pPr algn="ctr"/>
            <a:r>
              <a:rPr lang="en-US" sz="2400" b="1" dirty="0"/>
              <a:t>When you read this, you can perceive my insight into the mystery of Christ,  which was not made known to the sons of men in other generations as it has now been revealed to his holy apostles and prophets by the Spirit. (Eph. 3:4-5)</a:t>
            </a:r>
          </a:p>
          <a:p>
            <a:pPr algn="ctr"/>
            <a:endParaRPr lang="en-US" sz="2400" b="1" dirty="0"/>
          </a:p>
          <a:p>
            <a:pPr algn="ctr"/>
            <a:r>
              <a:rPr lang="en-US" sz="2400" b="1" dirty="0"/>
              <a:t> Therefore, as the Holy Spirit says, “Today, if you hear his voice, do not harden your hearts as in the rebellion, on the day of testing in the wilderness (Hebrews 3:7-8)</a:t>
            </a:r>
          </a:p>
          <a:p>
            <a:pPr algn="ctr"/>
            <a:endParaRPr lang="en-US" sz="2400" b="1" dirty="0"/>
          </a:p>
          <a:p>
            <a:pPr algn="ctr"/>
            <a:r>
              <a:rPr lang="en-US" sz="2000" b="1" dirty="0"/>
              <a:t>And we have the prophetic word more fully confirmed, to which you will do well to pay attention as to a lamp shining in a dark place, until the day dawns and the morning star rises in your hearts, knowing this first of all, that no prophecy of Scripture comes from someone's own interpretation.  For no prophecy was ever produced by the will of man, but men spoke from God as they were carried along by the Holy Spirit. (2 Peter 1:19-21)</a:t>
            </a:r>
            <a:r>
              <a:rPr lang="en-US" b="1" dirty="0"/>
              <a:t> </a:t>
            </a:r>
          </a:p>
        </p:txBody>
      </p:sp>
    </p:spTree>
    <p:extLst>
      <p:ext uri="{BB962C8B-B14F-4D97-AF65-F5344CB8AC3E}">
        <p14:creationId xmlns:p14="http://schemas.microsoft.com/office/powerpoint/2010/main" val="169487141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05F77-4CCE-4EB1-A517-8525379F77D0}"/>
              </a:ext>
            </a:extLst>
          </p:cNvPr>
          <p:cNvSpPr>
            <a:spLocks noGrp="1"/>
          </p:cNvSpPr>
          <p:nvPr>
            <p:ph idx="1"/>
          </p:nvPr>
        </p:nvSpPr>
        <p:spPr>
          <a:xfrm>
            <a:off x="171450" y="2098221"/>
            <a:ext cx="6123214" cy="4612822"/>
          </a:xfrm>
        </p:spPr>
        <p:txBody>
          <a:bodyPr anchor="t">
            <a:normAutofit lnSpcReduction="10000"/>
          </a:bodyPr>
          <a:lstStyle/>
          <a:p>
            <a:r>
              <a:rPr lang="en-US" b="1" dirty="0"/>
              <a:t>The typical weapon of the Roman soldier was a gladius sword</a:t>
            </a:r>
          </a:p>
          <a:p>
            <a:r>
              <a:rPr lang="en-US" b="1" dirty="0"/>
              <a:t>God equips us for defense and attack with the sword of the Spirit, the word of God (2 Timothy 3:16-17)</a:t>
            </a:r>
          </a:p>
          <a:p>
            <a:pPr lvl="1"/>
            <a:r>
              <a:rPr lang="en-US" b="1" dirty="0"/>
              <a:t>To hold the scriptures, the words of our 	Creator, is amazing…  Appreciate it!</a:t>
            </a:r>
          </a:p>
          <a:p>
            <a:pPr lvl="1"/>
            <a:r>
              <a:rPr lang="en-US" b="1" dirty="0"/>
              <a:t>A wonderful treasure!  Guards, 	strengthens, establishes (Ps 119:41-48)</a:t>
            </a:r>
          </a:p>
          <a:p>
            <a:pPr lvl="1"/>
            <a:r>
              <a:rPr lang="en-US" b="1" dirty="0"/>
              <a:t>Our sword is a gift of God.  He is the 	source.  Full authority.  Trustworthy…</a:t>
            </a:r>
          </a:p>
          <a:p>
            <a:pPr lvl="1"/>
            <a:r>
              <a:rPr lang="en-US" b="1" dirty="0"/>
              <a:t>Don’t take the Bible + something else! </a:t>
            </a:r>
          </a:p>
        </p:txBody>
      </p:sp>
      <p:sp>
        <p:nvSpPr>
          <p:cNvPr id="11"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wearing a uniform&#10;&#10;Description automatically generated">
            <a:extLst>
              <a:ext uri="{FF2B5EF4-FFF2-40B4-BE49-F238E27FC236}">
                <a16:creationId xmlns:a16="http://schemas.microsoft.com/office/drawing/2014/main" id="{6A54473F-06D1-49BD-BA55-EC55B7002D01}"/>
              </a:ext>
            </a:extLst>
          </p:cNvPr>
          <p:cNvPicPr>
            <a:picLocks noChangeAspect="1"/>
          </p:cNvPicPr>
          <p:nvPr/>
        </p:nvPicPr>
        <p:blipFill rotWithShape="1">
          <a:blip r:embed="rId2"/>
          <a:srcRect t="3271" r="1" b="14897"/>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0" name="Title 1">
            <a:extLst>
              <a:ext uri="{FF2B5EF4-FFF2-40B4-BE49-F238E27FC236}">
                <a16:creationId xmlns:a16="http://schemas.microsoft.com/office/drawing/2014/main" id="{B20BB794-AD5B-434E-A4B8-596A5860F639}"/>
              </a:ext>
            </a:extLst>
          </p:cNvPr>
          <p:cNvSpPr txBox="1">
            <a:spLocks/>
          </p:cNvSpPr>
          <p:nvPr/>
        </p:nvSpPr>
        <p:spPr>
          <a:xfrm>
            <a:off x="94894" y="429476"/>
            <a:ext cx="666508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n w="28575">
                  <a:solidFill>
                    <a:srgbClr val="47292B"/>
                  </a:solidFill>
                </a:ln>
                <a:latin typeface="Arial Black" panose="020B0A04020102020204" pitchFamily="34" charset="0"/>
              </a:rPr>
              <a:t>The Sword Of The Spirit</a:t>
            </a:r>
          </a:p>
        </p:txBody>
      </p:sp>
    </p:spTree>
    <p:extLst>
      <p:ext uri="{BB962C8B-B14F-4D97-AF65-F5344CB8AC3E}">
        <p14:creationId xmlns:p14="http://schemas.microsoft.com/office/powerpoint/2010/main" val="237114730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05F77-4CCE-4EB1-A517-8525379F77D0}"/>
              </a:ext>
            </a:extLst>
          </p:cNvPr>
          <p:cNvSpPr>
            <a:spLocks noGrp="1"/>
          </p:cNvSpPr>
          <p:nvPr>
            <p:ph idx="1"/>
          </p:nvPr>
        </p:nvSpPr>
        <p:spPr>
          <a:xfrm>
            <a:off x="171450" y="2098221"/>
            <a:ext cx="6123214" cy="4612822"/>
          </a:xfrm>
        </p:spPr>
        <p:txBody>
          <a:bodyPr anchor="t">
            <a:normAutofit/>
          </a:bodyPr>
          <a:lstStyle/>
          <a:p>
            <a:r>
              <a:rPr lang="en-US" b="1" dirty="0"/>
              <a:t>Because our weapon is the word of God, trust it completely (Rom 1:16-17; Heb. 4:12; John 6:63)</a:t>
            </a:r>
          </a:p>
        </p:txBody>
      </p:sp>
      <p:sp>
        <p:nvSpPr>
          <p:cNvPr id="11"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wearing a uniform&#10;&#10;Description automatically generated">
            <a:extLst>
              <a:ext uri="{FF2B5EF4-FFF2-40B4-BE49-F238E27FC236}">
                <a16:creationId xmlns:a16="http://schemas.microsoft.com/office/drawing/2014/main" id="{6A54473F-06D1-49BD-BA55-EC55B7002D01}"/>
              </a:ext>
            </a:extLst>
          </p:cNvPr>
          <p:cNvPicPr>
            <a:picLocks noChangeAspect="1"/>
          </p:cNvPicPr>
          <p:nvPr/>
        </p:nvPicPr>
        <p:blipFill rotWithShape="1">
          <a:blip r:embed="rId2"/>
          <a:srcRect t="3271" r="1" b="14897"/>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0" name="Title 1">
            <a:extLst>
              <a:ext uri="{FF2B5EF4-FFF2-40B4-BE49-F238E27FC236}">
                <a16:creationId xmlns:a16="http://schemas.microsoft.com/office/drawing/2014/main" id="{B20BB794-AD5B-434E-A4B8-596A5860F639}"/>
              </a:ext>
            </a:extLst>
          </p:cNvPr>
          <p:cNvSpPr txBox="1">
            <a:spLocks/>
          </p:cNvSpPr>
          <p:nvPr/>
        </p:nvSpPr>
        <p:spPr>
          <a:xfrm>
            <a:off x="94894" y="429476"/>
            <a:ext cx="666508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n w="28575">
                  <a:solidFill>
                    <a:srgbClr val="47292B"/>
                  </a:solidFill>
                </a:ln>
                <a:latin typeface="Arial Black" panose="020B0A04020102020204" pitchFamily="34" charset="0"/>
              </a:rPr>
              <a:t>The Sword Of The Spirit</a:t>
            </a:r>
          </a:p>
        </p:txBody>
      </p:sp>
    </p:spTree>
    <p:extLst>
      <p:ext uri="{BB962C8B-B14F-4D97-AF65-F5344CB8AC3E}">
        <p14:creationId xmlns:p14="http://schemas.microsoft.com/office/powerpoint/2010/main" val="422840896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1AFA8E-D965-4F75-B2A6-258C0886015C}"/>
              </a:ext>
            </a:extLst>
          </p:cNvPr>
          <p:cNvPicPr>
            <a:picLocks noChangeAspect="1"/>
          </p:cNvPicPr>
          <p:nvPr/>
        </p:nvPicPr>
        <p:blipFill rotWithShape="1">
          <a:blip r:embed="rId2"/>
          <a:srcRect l="1685" r="2011"/>
          <a:stretch/>
        </p:blipFill>
        <p:spPr>
          <a:xfrm>
            <a:off x="0" y="0"/>
            <a:ext cx="5263116" cy="6857990"/>
          </a:xfrm>
          <a:prstGeom prst="rect">
            <a:avLst/>
          </a:prstGeom>
        </p:spPr>
      </p:pic>
      <p:sp>
        <p:nvSpPr>
          <p:cNvPr id="5" name="Rectangle 4">
            <a:extLst>
              <a:ext uri="{FF2B5EF4-FFF2-40B4-BE49-F238E27FC236}">
                <a16:creationId xmlns:a16="http://schemas.microsoft.com/office/drawing/2014/main" id="{13FE0B5F-A181-4D69-94E1-90DD62C3A600}"/>
              </a:ext>
            </a:extLst>
          </p:cNvPr>
          <p:cNvSpPr/>
          <p:nvPr/>
        </p:nvSpPr>
        <p:spPr>
          <a:xfrm>
            <a:off x="5507664" y="140904"/>
            <a:ext cx="6539023" cy="6001643"/>
          </a:xfrm>
          <a:prstGeom prst="rect">
            <a:avLst/>
          </a:prstGeom>
        </p:spPr>
        <p:txBody>
          <a:bodyPr wrap="square">
            <a:spAutoFit/>
          </a:bodyPr>
          <a:lstStyle/>
          <a:p>
            <a:pPr algn="ctr"/>
            <a:r>
              <a:rPr lang="en-US" sz="2400" b="1" dirty="0"/>
              <a:t>For I am not ashamed of the gospel, for it is the power of God for salvation to everyone who believes, to the Jew first and also to the Greek.  For in it the righteousness of God is revealed from faith for faith, as it is written, “The righteous shall live by faith.”</a:t>
            </a:r>
          </a:p>
          <a:p>
            <a:pPr algn="ctr"/>
            <a:endParaRPr lang="en-US" sz="2400" b="1" dirty="0"/>
          </a:p>
          <a:p>
            <a:pPr algn="ctr"/>
            <a:r>
              <a:rPr lang="en-US" sz="2400" b="1" dirty="0"/>
              <a:t>For the word of God is living and active, sharper than any two-edged sword, piercing to the division of soul and of spirit, of joints and of marrow, and discerning the thoughts and intentions of the heart. </a:t>
            </a:r>
          </a:p>
          <a:p>
            <a:pPr algn="ctr"/>
            <a:endParaRPr lang="en-US" sz="2400" b="1" dirty="0"/>
          </a:p>
          <a:p>
            <a:pPr algn="ctr"/>
            <a:r>
              <a:rPr lang="en-US" sz="2400" b="1" dirty="0"/>
              <a:t>It is the Spirit who gives life; the flesh is no help at all. The words that I have spoken to you are spirit and life.  </a:t>
            </a:r>
            <a:endParaRPr lang="en-US" b="1" dirty="0"/>
          </a:p>
        </p:txBody>
      </p:sp>
    </p:spTree>
    <p:extLst>
      <p:ext uri="{BB962C8B-B14F-4D97-AF65-F5344CB8AC3E}">
        <p14:creationId xmlns:p14="http://schemas.microsoft.com/office/powerpoint/2010/main" val="276242066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05F77-4CCE-4EB1-A517-8525379F77D0}"/>
              </a:ext>
            </a:extLst>
          </p:cNvPr>
          <p:cNvSpPr>
            <a:spLocks noGrp="1"/>
          </p:cNvSpPr>
          <p:nvPr>
            <p:ph idx="1"/>
          </p:nvPr>
        </p:nvSpPr>
        <p:spPr>
          <a:xfrm>
            <a:off x="171450" y="2098221"/>
            <a:ext cx="6123214" cy="4612822"/>
          </a:xfrm>
        </p:spPr>
        <p:txBody>
          <a:bodyPr anchor="t">
            <a:normAutofit lnSpcReduction="10000"/>
          </a:bodyPr>
          <a:lstStyle/>
          <a:p>
            <a:r>
              <a:rPr lang="en-US" b="1" dirty="0"/>
              <a:t>Because our weapon is the word of God, trust it completely (Rom 1:16-17; Heb. 4:12; John 6:63)</a:t>
            </a:r>
          </a:p>
          <a:p>
            <a:pPr lvl="1"/>
            <a:r>
              <a:rPr lang="en-US" b="1" dirty="0"/>
              <a:t>Melts hearts, breaks down walls.  Brings 	all to salvation.  Convicts.  Changes.</a:t>
            </a:r>
          </a:p>
          <a:p>
            <a:pPr lvl="1"/>
            <a:r>
              <a:rPr lang="en-US" b="1" dirty="0"/>
              <a:t>More than words on a page.  Not ancient 	&amp; far removed.  Our Creator’s mind! </a:t>
            </a:r>
          </a:p>
          <a:p>
            <a:pPr lvl="1"/>
            <a:r>
              <a:rPr lang="en-US" b="1" dirty="0"/>
              <a:t>Do we treat God’s word with a lack of 	confidence, faith, or submission? </a:t>
            </a:r>
          </a:p>
          <a:p>
            <a:r>
              <a:rPr lang="en-US" b="1" dirty="0"/>
              <a:t>See the way this sword was an offensive and defensive weapon for Jesus.  Total trust! (Matthew 4:1-11)</a:t>
            </a:r>
          </a:p>
        </p:txBody>
      </p:sp>
      <p:sp>
        <p:nvSpPr>
          <p:cNvPr id="11"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wearing a uniform&#10;&#10;Description automatically generated">
            <a:extLst>
              <a:ext uri="{FF2B5EF4-FFF2-40B4-BE49-F238E27FC236}">
                <a16:creationId xmlns:a16="http://schemas.microsoft.com/office/drawing/2014/main" id="{6A54473F-06D1-49BD-BA55-EC55B7002D01}"/>
              </a:ext>
            </a:extLst>
          </p:cNvPr>
          <p:cNvPicPr>
            <a:picLocks noChangeAspect="1"/>
          </p:cNvPicPr>
          <p:nvPr/>
        </p:nvPicPr>
        <p:blipFill rotWithShape="1">
          <a:blip r:embed="rId2"/>
          <a:srcRect t="3271" r="1" b="14897"/>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0" name="Title 1">
            <a:extLst>
              <a:ext uri="{FF2B5EF4-FFF2-40B4-BE49-F238E27FC236}">
                <a16:creationId xmlns:a16="http://schemas.microsoft.com/office/drawing/2014/main" id="{B20BB794-AD5B-434E-A4B8-596A5860F639}"/>
              </a:ext>
            </a:extLst>
          </p:cNvPr>
          <p:cNvSpPr txBox="1">
            <a:spLocks/>
          </p:cNvSpPr>
          <p:nvPr/>
        </p:nvSpPr>
        <p:spPr>
          <a:xfrm>
            <a:off x="94894" y="429476"/>
            <a:ext cx="666508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n w="28575">
                  <a:solidFill>
                    <a:srgbClr val="47292B"/>
                  </a:solidFill>
                </a:ln>
                <a:latin typeface="Arial Black" panose="020B0A04020102020204" pitchFamily="34" charset="0"/>
              </a:rPr>
              <a:t>The Sword Of The Spirit</a:t>
            </a:r>
          </a:p>
        </p:txBody>
      </p:sp>
    </p:spTree>
    <p:extLst>
      <p:ext uri="{BB962C8B-B14F-4D97-AF65-F5344CB8AC3E}">
        <p14:creationId xmlns:p14="http://schemas.microsoft.com/office/powerpoint/2010/main" val="38985537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1AFA8E-D965-4F75-B2A6-258C0886015C}"/>
              </a:ext>
            </a:extLst>
          </p:cNvPr>
          <p:cNvPicPr>
            <a:picLocks noChangeAspect="1"/>
          </p:cNvPicPr>
          <p:nvPr/>
        </p:nvPicPr>
        <p:blipFill rotWithShape="1">
          <a:blip r:embed="rId2"/>
          <a:srcRect l="1685" r="2011"/>
          <a:stretch/>
        </p:blipFill>
        <p:spPr>
          <a:xfrm>
            <a:off x="0" y="0"/>
            <a:ext cx="5263116" cy="6857990"/>
          </a:xfrm>
          <a:prstGeom prst="rect">
            <a:avLst/>
          </a:prstGeom>
        </p:spPr>
      </p:pic>
      <p:sp>
        <p:nvSpPr>
          <p:cNvPr id="5" name="Rectangle 4">
            <a:extLst>
              <a:ext uri="{FF2B5EF4-FFF2-40B4-BE49-F238E27FC236}">
                <a16:creationId xmlns:a16="http://schemas.microsoft.com/office/drawing/2014/main" id="{13FE0B5F-A181-4D69-94E1-90DD62C3A600}"/>
              </a:ext>
            </a:extLst>
          </p:cNvPr>
          <p:cNvSpPr/>
          <p:nvPr/>
        </p:nvSpPr>
        <p:spPr>
          <a:xfrm>
            <a:off x="5507664" y="140904"/>
            <a:ext cx="6539023" cy="6093976"/>
          </a:xfrm>
          <a:prstGeom prst="rect">
            <a:avLst/>
          </a:prstGeom>
        </p:spPr>
        <p:txBody>
          <a:bodyPr wrap="square">
            <a:spAutoFit/>
          </a:bodyPr>
          <a:lstStyle/>
          <a:p>
            <a:pPr algn="ctr"/>
            <a:r>
              <a:rPr lang="en-US" sz="2600" b="1" dirty="0"/>
              <a:t>But you must remember, beloved, the predictions of the apostles of our Lord Jesus Christ. They said to you, “In the last time there will be scoffers, following their own ungodly passions.” It is these who cause divisions, worldly people, devoid of the Spirit.  But you, beloved, building yourselves up in your most holy faith and praying in the Holy Spirit, keep yourselves in the love of God, waiting for the mercy of our Lord Jesus Christ that leads to eternal life.  And have mercy on those who doubt; save others by snatching them out of the fire; to others show mercy with fear, hating even the garment stained by the flesh. (Jude 17-23)</a:t>
            </a:r>
          </a:p>
        </p:txBody>
      </p:sp>
    </p:spTree>
    <p:extLst>
      <p:ext uri="{BB962C8B-B14F-4D97-AF65-F5344CB8AC3E}">
        <p14:creationId xmlns:p14="http://schemas.microsoft.com/office/powerpoint/2010/main" val="111658599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05F77-4CCE-4EB1-A517-8525379F77D0}"/>
              </a:ext>
            </a:extLst>
          </p:cNvPr>
          <p:cNvSpPr>
            <a:spLocks noGrp="1"/>
          </p:cNvSpPr>
          <p:nvPr>
            <p:ph idx="1"/>
          </p:nvPr>
        </p:nvSpPr>
        <p:spPr>
          <a:xfrm>
            <a:off x="171450" y="2098221"/>
            <a:ext cx="6123214" cy="4612822"/>
          </a:xfrm>
        </p:spPr>
        <p:txBody>
          <a:bodyPr anchor="t">
            <a:normAutofit/>
          </a:bodyPr>
          <a:lstStyle/>
          <a:p>
            <a:r>
              <a:rPr lang="en-US" b="1" dirty="0"/>
              <a:t>Spend time with our weapon… Don’t only learn what it says, but how to use it properly (2 Tim 2:14-15)</a:t>
            </a:r>
          </a:p>
        </p:txBody>
      </p:sp>
      <p:sp>
        <p:nvSpPr>
          <p:cNvPr id="11"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wearing a uniform&#10;&#10;Description automatically generated">
            <a:extLst>
              <a:ext uri="{FF2B5EF4-FFF2-40B4-BE49-F238E27FC236}">
                <a16:creationId xmlns:a16="http://schemas.microsoft.com/office/drawing/2014/main" id="{6A54473F-06D1-49BD-BA55-EC55B7002D01}"/>
              </a:ext>
            </a:extLst>
          </p:cNvPr>
          <p:cNvPicPr>
            <a:picLocks noChangeAspect="1"/>
          </p:cNvPicPr>
          <p:nvPr/>
        </p:nvPicPr>
        <p:blipFill rotWithShape="1">
          <a:blip r:embed="rId2"/>
          <a:srcRect t="3271" r="1" b="14897"/>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0" name="Title 1">
            <a:extLst>
              <a:ext uri="{FF2B5EF4-FFF2-40B4-BE49-F238E27FC236}">
                <a16:creationId xmlns:a16="http://schemas.microsoft.com/office/drawing/2014/main" id="{B20BB794-AD5B-434E-A4B8-596A5860F639}"/>
              </a:ext>
            </a:extLst>
          </p:cNvPr>
          <p:cNvSpPr txBox="1">
            <a:spLocks/>
          </p:cNvSpPr>
          <p:nvPr/>
        </p:nvSpPr>
        <p:spPr>
          <a:xfrm>
            <a:off x="94894" y="429476"/>
            <a:ext cx="666508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n w="28575">
                  <a:solidFill>
                    <a:srgbClr val="47292B"/>
                  </a:solidFill>
                </a:ln>
                <a:latin typeface="Arial Black" panose="020B0A04020102020204" pitchFamily="34" charset="0"/>
              </a:rPr>
              <a:t>The Sword Of The Spirit</a:t>
            </a:r>
          </a:p>
        </p:txBody>
      </p:sp>
    </p:spTree>
    <p:extLst>
      <p:ext uri="{BB962C8B-B14F-4D97-AF65-F5344CB8AC3E}">
        <p14:creationId xmlns:p14="http://schemas.microsoft.com/office/powerpoint/2010/main" val="76016649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1AFA8E-D965-4F75-B2A6-258C0886015C}"/>
              </a:ext>
            </a:extLst>
          </p:cNvPr>
          <p:cNvPicPr>
            <a:picLocks noChangeAspect="1"/>
          </p:cNvPicPr>
          <p:nvPr/>
        </p:nvPicPr>
        <p:blipFill rotWithShape="1">
          <a:blip r:embed="rId2"/>
          <a:srcRect l="1685" r="2011"/>
          <a:stretch/>
        </p:blipFill>
        <p:spPr>
          <a:xfrm>
            <a:off x="0" y="0"/>
            <a:ext cx="5263116" cy="6857990"/>
          </a:xfrm>
          <a:prstGeom prst="rect">
            <a:avLst/>
          </a:prstGeom>
        </p:spPr>
      </p:pic>
      <p:sp>
        <p:nvSpPr>
          <p:cNvPr id="5" name="Rectangle 4">
            <a:extLst>
              <a:ext uri="{FF2B5EF4-FFF2-40B4-BE49-F238E27FC236}">
                <a16:creationId xmlns:a16="http://schemas.microsoft.com/office/drawing/2014/main" id="{13FE0B5F-A181-4D69-94E1-90DD62C3A600}"/>
              </a:ext>
            </a:extLst>
          </p:cNvPr>
          <p:cNvSpPr/>
          <p:nvPr/>
        </p:nvSpPr>
        <p:spPr>
          <a:xfrm>
            <a:off x="5507664" y="140904"/>
            <a:ext cx="6539023" cy="6247864"/>
          </a:xfrm>
          <a:prstGeom prst="rect">
            <a:avLst/>
          </a:prstGeom>
        </p:spPr>
        <p:txBody>
          <a:bodyPr wrap="square">
            <a:spAutoFit/>
          </a:bodyPr>
          <a:lstStyle/>
          <a:p>
            <a:pPr algn="ctr"/>
            <a:r>
              <a:rPr lang="en-US" sz="4000" b="1" dirty="0"/>
              <a:t>Remind them of these things, and charge them before God not to quarrel about words, which does no good, but only ruins the hearers.  Do your best to present yourself to God as one approved, a worker who has no need to be ashamed, rightly handling the word of truth.</a:t>
            </a:r>
            <a:r>
              <a:rPr lang="en-US" sz="2600" b="1" dirty="0"/>
              <a:t> </a:t>
            </a:r>
          </a:p>
        </p:txBody>
      </p:sp>
    </p:spTree>
    <p:extLst>
      <p:ext uri="{BB962C8B-B14F-4D97-AF65-F5344CB8AC3E}">
        <p14:creationId xmlns:p14="http://schemas.microsoft.com/office/powerpoint/2010/main" val="198437657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05F77-4CCE-4EB1-A517-8525379F77D0}"/>
              </a:ext>
            </a:extLst>
          </p:cNvPr>
          <p:cNvSpPr>
            <a:spLocks noGrp="1"/>
          </p:cNvSpPr>
          <p:nvPr>
            <p:ph idx="1"/>
          </p:nvPr>
        </p:nvSpPr>
        <p:spPr>
          <a:xfrm>
            <a:off x="171450" y="2098221"/>
            <a:ext cx="6123214" cy="4612822"/>
          </a:xfrm>
        </p:spPr>
        <p:txBody>
          <a:bodyPr anchor="t">
            <a:normAutofit/>
          </a:bodyPr>
          <a:lstStyle/>
          <a:p>
            <a:r>
              <a:rPr lang="en-US" b="1" dirty="0"/>
              <a:t>Spend time with our weapon… Don’t only learn what it says, but how to use it properly (2 Tim 2:14-15)</a:t>
            </a:r>
          </a:p>
          <a:p>
            <a:pPr lvl="1"/>
            <a:r>
              <a:rPr lang="en-US" b="1" dirty="0"/>
              <a:t>Like a soldier with his weapon… Get to 	know it intimately and completely</a:t>
            </a:r>
          </a:p>
        </p:txBody>
      </p:sp>
      <p:sp>
        <p:nvSpPr>
          <p:cNvPr id="11"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wearing a uniform&#10;&#10;Description automatically generated">
            <a:extLst>
              <a:ext uri="{FF2B5EF4-FFF2-40B4-BE49-F238E27FC236}">
                <a16:creationId xmlns:a16="http://schemas.microsoft.com/office/drawing/2014/main" id="{6A54473F-06D1-49BD-BA55-EC55B7002D01}"/>
              </a:ext>
            </a:extLst>
          </p:cNvPr>
          <p:cNvPicPr>
            <a:picLocks noChangeAspect="1"/>
          </p:cNvPicPr>
          <p:nvPr/>
        </p:nvPicPr>
        <p:blipFill rotWithShape="1">
          <a:blip r:embed="rId2"/>
          <a:srcRect t="3271" r="1" b="14897"/>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0" name="Title 1">
            <a:extLst>
              <a:ext uri="{FF2B5EF4-FFF2-40B4-BE49-F238E27FC236}">
                <a16:creationId xmlns:a16="http://schemas.microsoft.com/office/drawing/2014/main" id="{B20BB794-AD5B-434E-A4B8-596A5860F639}"/>
              </a:ext>
            </a:extLst>
          </p:cNvPr>
          <p:cNvSpPr txBox="1">
            <a:spLocks/>
          </p:cNvSpPr>
          <p:nvPr/>
        </p:nvSpPr>
        <p:spPr>
          <a:xfrm>
            <a:off x="94894" y="429476"/>
            <a:ext cx="666508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n w="28575">
                  <a:solidFill>
                    <a:srgbClr val="47292B"/>
                  </a:solidFill>
                </a:ln>
                <a:latin typeface="Arial Black" panose="020B0A04020102020204" pitchFamily="34" charset="0"/>
              </a:rPr>
              <a:t>The Sword Of The Spirit</a:t>
            </a:r>
          </a:p>
        </p:txBody>
      </p:sp>
    </p:spTree>
    <p:extLst>
      <p:ext uri="{BB962C8B-B14F-4D97-AF65-F5344CB8AC3E}">
        <p14:creationId xmlns:p14="http://schemas.microsoft.com/office/powerpoint/2010/main" val="8664782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0AB2E-04F7-407C-AE97-2149D16377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D8FB50-B64B-4F75-B531-645F7472F9A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ADADADB-0F85-41C1-9BF5-C3F22F1F1FD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9181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E2E6-6AB1-4574-880E-EDA0D7C39DF0}"/>
              </a:ext>
            </a:extLst>
          </p:cNvPr>
          <p:cNvSpPr>
            <a:spLocks noGrp="1"/>
          </p:cNvSpPr>
          <p:nvPr>
            <p:ph type="title"/>
          </p:nvPr>
        </p:nvSpPr>
        <p:spPr/>
        <p:txBody>
          <a:bodyPr/>
          <a:lstStyle/>
          <a:p>
            <a:endParaRPr lang="en-US"/>
          </a:p>
        </p:txBody>
      </p:sp>
      <p:pic>
        <p:nvPicPr>
          <p:cNvPr id="5" name="Content Placeholder 4" descr="A close up of armor&#10;&#10;Description automatically generated">
            <a:extLst>
              <a:ext uri="{FF2B5EF4-FFF2-40B4-BE49-F238E27FC236}">
                <a16:creationId xmlns:a16="http://schemas.microsoft.com/office/drawing/2014/main" id="{43347E94-CE98-4252-9B70-9ADC85ED9B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a:extLst>
              <a:ext uri="{FF2B5EF4-FFF2-40B4-BE49-F238E27FC236}">
                <a16:creationId xmlns:a16="http://schemas.microsoft.com/office/drawing/2014/main" id="{AE105B0F-06EB-4E56-971F-1BD92C8677EF}"/>
              </a:ext>
            </a:extLst>
          </p:cNvPr>
          <p:cNvSpPr/>
          <p:nvPr/>
        </p:nvSpPr>
        <p:spPr>
          <a:xfrm>
            <a:off x="1303862" y="5786039"/>
            <a:ext cx="958429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prstClr val="black"/>
                  </a:solidFill>
                  <a:prstDash val="solid"/>
                </a:ln>
                <a:solidFill>
                  <a:srgbClr val="FFFFFF"/>
                </a:solidFill>
                <a:effectLst>
                  <a:glow rad="254000">
                    <a:srgbClr val="B43E05"/>
                  </a:glow>
                  <a:outerShdw blurRad="38100" dist="22860" dir="5400000" algn="tl" rotWithShape="0">
                    <a:srgbClr val="000000">
                      <a:alpha val="30000"/>
                    </a:srgbClr>
                  </a:outerShdw>
                </a:effectLst>
                <a:uLnTx/>
                <a:uFillTx/>
                <a:latin typeface="Arial Black" panose="020B0A04020102020204" pitchFamily="34" charset="0"/>
                <a:ea typeface="+mn-ea"/>
                <a:cs typeface="+mn-cs"/>
              </a:rPr>
              <a:t>Are You Battle Ready?</a:t>
            </a:r>
          </a:p>
        </p:txBody>
      </p:sp>
    </p:spTree>
    <p:extLst>
      <p:ext uri="{BB962C8B-B14F-4D97-AF65-F5344CB8AC3E}">
        <p14:creationId xmlns:p14="http://schemas.microsoft.com/office/powerpoint/2010/main" val="4183006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05F77-4CCE-4EB1-A517-8525379F77D0}"/>
              </a:ext>
            </a:extLst>
          </p:cNvPr>
          <p:cNvSpPr>
            <a:spLocks noGrp="1"/>
          </p:cNvSpPr>
          <p:nvPr>
            <p:ph idx="1"/>
          </p:nvPr>
        </p:nvSpPr>
        <p:spPr>
          <a:xfrm>
            <a:off x="171450" y="2098221"/>
            <a:ext cx="6123214" cy="4612822"/>
          </a:xfrm>
        </p:spPr>
        <p:txBody>
          <a:bodyPr anchor="t">
            <a:normAutofit/>
          </a:bodyPr>
          <a:lstStyle/>
          <a:p>
            <a:r>
              <a:rPr lang="en-US" b="1" dirty="0"/>
              <a:t>Spend time with our weapon… Don’t only learn what it says, but how to use it properly (2 Tim 2:14-15)</a:t>
            </a:r>
          </a:p>
          <a:p>
            <a:pPr lvl="1"/>
            <a:r>
              <a:rPr lang="en-US" b="1" dirty="0"/>
              <a:t>Like a soldier with his weapon… Get to 	know it intimately and completely</a:t>
            </a:r>
          </a:p>
          <a:p>
            <a:pPr lvl="1"/>
            <a:r>
              <a:rPr lang="en-US" b="1" dirty="0"/>
              <a:t>Demands diligence on our part.  Work to 	mastery.   Battle ready knowledge!</a:t>
            </a:r>
          </a:p>
          <a:p>
            <a:pPr lvl="1"/>
            <a:r>
              <a:rPr lang="en-US" b="1" dirty="0"/>
              <a:t>“Rightly handling the word…” – Accuracy</a:t>
            </a:r>
          </a:p>
          <a:p>
            <a:pPr lvl="1"/>
            <a:r>
              <a:rPr lang="en-US" b="1" dirty="0"/>
              <a:t>Sharpening our sword is never a waste of 	time.  Cannot wait until battle to do it!</a:t>
            </a:r>
          </a:p>
        </p:txBody>
      </p:sp>
      <p:sp>
        <p:nvSpPr>
          <p:cNvPr id="11"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wearing a uniform&#10;&#10;Description automatically generated">
            <a:extLst>
              <a:ext uri="{FF2B5EF4-FFF2-40B4-BE49-F238E27FC236}">
                <a16:creationId xmlns:a16="http://schemas.microsoft.com/office/drawing/2014/main" id="{6A54473F-06D1-49BD-BA55-EC55B7002D01}"/>
              </a:ext>
            </a:extLst>
          </p:cNvPr>
          <p:cNvPicPr>
            <a:picLocks noChangeAspect="1"/>
          </p:cNvPicPr>
          <p:nvPr/>
        </p:nvPicPr>
        <p:blipFill rotWithShape="1">
          <a:blip r:embed="rId2"/>
          <a:srcRect t="3271" r="1" b="14897"/>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0" name="Title 1">
            <a:extLst>
              <a:ext uri="{FF2B5EF4-FFF2-40B4-BE49-F238E27FC236}">
                <a16:creationId xmlns:a16="http://schemas.microsoft.com/office/drawing/2014/main" id="{B20BB794-AD5B-434E-A4B8-596A5860F639}"/>
              </a:ext>
            </a:extLst>
          </p:cNvPr>
          <p:cNvSpPr txBox="1">
            <a:spLocks/>
          </p:cNvSpPr>
          <p:nvPr/>
        </p:nvSpPr>
        <p:spPr>
          <a:xfrm>
            <a:off x="94894" y="429476"/>
            <a:ext cx="666508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n w="28575">
                  <a:solidFill>
                    <a:srgbClr val="47292B"/>
                  </a:solidFill>
                </a:ln>
                <a:latin typeface="Arial Black" panose="020B0A04020102020204" pitchFamily="34" charset="0"/>
              </a:rPr>
              <a:t>The Sword Of The Spirit</a:t>
            </a:r>
          </a:p>
        </p:txBody>
      </p:sp>
    </p:spTree>
    <p:extLst>
      <p:ext uri="{BB962C8B-B14F-4D97-AF65-F5344CB8AC3E}">
        <p14:creationId xmlns:p14="http://schemas.microsoft.com/office/powerpoint/2010/main" val="22532818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05F77-4CCE-4EB1-A517-8525379F77D0}"/>
              </a:ext>
            </a:extLst>
          </p:cNvPr>
          <p:cNvSpPr>
            <a:spLocks noGrp="1"/>
          </p:cNvSpPr>
          <p:nvPr>
            <p:ph idx="1"/>
          </p:nvPr>
        </p:nvSpPr>
        <p:spPr>
          <a:xfrm>
            <a:off x="171450" y="2098221"/>
            <a:ext cx="6123214" cy="4612822"/>
          </a:xfrm>
        </p:spPr>
        <p:txBody>
          <a:bodyPr anchor="t">
            <a:normAutofit/>
          </a:bodyPr>
          <a:lstStyle/>
          <a:p>
            <a:r>
              <a:rPr lang="en-US" b="1" dirty="0"/>
              <a:t>Practical things to help us take up this sword of the Spirit? (Hebrews 5:11-14)</a:t>
            </a:r>
          </a:p>
        </p:txBody>
      </p:sp>
      <p:sp>
        <p:nvSpPr>
          <p:cNvPr id="11"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wearing a uniform&#10;&#10;Description automatically generated">
            <a:extLst>
              <a:ext uri="{FF2B5EF4-FFF2-40B4-BE49-F238E27FC236}">
                <a16:creationId xmlns:a16="http://schemas.microsoft.com/office/drawing/2014/main" id="{6A54473F-06D1-49BD-BA55-EC55B7002D01}"/>
              </a:ext>
            </a:extLst>
          </p:cNvPr>
          <p:cNvPicPr>
            <a:picLocks noChangeAspect="1"/>
          </p:cNvPicPr>
          <p:nvPr/>
        </p:nvPicPr>
        <p:blipFill rotWithShape="1">
          <a:blip r:embed="rId2"/>
          <a:srcRect t="3271" r="1" b="14897"/>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0" name="Title 1">
            <a:extLst>
              <a:ext uri="{FF2B5EF4-FFF2-40B4-BE49-F238E27FC236}">
                <a16:creationId xmlns:a16="http://schemas.microsoft.com/office/drawing/2014/main" id="{B20BB794-AD5B-434E-A4B8-596A5860F639}"/>
              </a:ext>
            </a:extLst>
          </p:cNvPr>
          <p:cNvSpPr txBox="1">
            <a:spLocks/>
          </p:cNvSpPr>
          <p:nvPr/>
        </p:nvSpPr>
        <p:spPr>
          <a:xfrm>
            <a:off x="94894" y="429476"/>
            <a:ext cx="666508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n w="28575">
                  <a:solidFill>
                    <a:srgbClr val="47292B"/>
                  </a:solidFill>
                </a:ln>
                <a:latin typeface="Arial Black" panose="020B0A04020102020204" pitchFamily="34" charset="0"/>
              </a:rPr>
              <a:t>The Sword Of The Spirit</a:t>
            </a:r>
          </a:p>
        </p:txBody>
      </p:sp>
    </p:spTree>
    <p:extLst>
      <p:ext uri="{BB962C8B-B14F-4D97-AF65-F5344CB8AC3E}">
        <p14:creationId xmlns:p14="http://schemas.microsoft.com/office/powerpoint/2010/main" val="223892034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1AFA8E-D965-4F75-B2A6-258C0886015C}"/>
              </a:ext>
            </a:extLst>
          </p:cNvPr>
          <p:cNvPicPr>
            <a:picLocks noChangeAspect="1"/>
          </p:cNvPicPr>
          <p:nvPr/>
        </p:nvPicPr>
        <p:blipFill rotWithShape="1">
          <a:blip r:embed="rId2"/>
          <a:srcRect l="1685" r="2011"/>
          <a:stretch/>
        </p:blipFill>
        <p:spPr>
          <a:xfrm>
            <a:off x="0" y="0"/>
            <a:ext cx="5263116" cy="6857990"/>
          </a:xfrm>
          <a:prstGeom prst="rect">
            <a:avLst/>
          </a:prstGeom>
        </p:spPr>
      </p:pic>
      <p:sp>
        <p:nvSpPr>
          <p:cNvPr id="5" name="Rectangle 4">
            <a:extLst>
              <a:ext uri="{FF2B5EF4-FFF2-40B4-BE49-F238E27FC236}">
                <a16:creationId xmlns:a16="http://schemas.microsoft.com/office/drawing/2014/main" id="{13FE0B5F-A181-4D69-94E1-90DD62C3A600}"/>
              </a:ext>
            </a:extLst>
          </p:cNvPr>
          <p:cNvSpPr/>
          <p:nvPr/>
        </p:nvSpPr>
        <p:spPr>
          <a:xfrm>
            <a:off x="5507664" y="140904"/>
            <a:ext cx="6539023" cy="6093976"/>
          </a:xfrm>
          <a:prstGeom prst="rect">
            <a:avLst/>
          </a:prstGeom>
        </p:spPr>
        <p:txBody>
          <a:bodyPr wrap="square">
            <a:spAutoFit/>
          </a:bodyPr>
          <a:lstStyle/>
          <a:p>
            <a:pPr algn="ctr"/>
            <a:r>
              <a:rPr lang="en-US" sz="3000" b="1" dirty="0"/>
              <a:t> About this we have much to say, and it is hard to explain, since you have become dull of hearing. For though by this time you ought to be teachers, you need someone to teach you again the basic principles of the oracles of God. You need milk, not solid food, for everyone who lives on milk is unskilled in the word of righteousness, since he is a child. But solid food is for the mature, for those who have their powers of discernment trained by constant practice to distinguish good from evil. </a:t>
            </a:r>
          </a:p>
        </p:txBody>
      </p:sp>
    </p:spTree>
    <p:extLst>
      <p:ext uri="{BB962C8B-B14F-4D97-AF65-F5344CB8AC3E}">
        <p14:creationId xmlns:p14="http://schemas.microsoft.com/office/powerpoint/2010/main" val="202110686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05F77-4CCE-4EB1-A517-8525379F77D0}"/>
              </a:ext>
            </a:extLst>
          </p:cNvPr>
          <p:cNvSpPr>
            <a:spLocks noGrp="1"/>
          </p:cNvSpPr>
          <p:nvPr>
            <p:ph idx="1"/>
          </p:nvPr>
        </p:nvSpPr>
        <p:spPr>
          <a:xfrm>
            <a:off x="171450" y="2098221"/>
            <a:ext cx="6123214" cy="4612822"/>
          </a:xfrm>
        </p:spPr>
        <p:txBody>
          <a:bodyPr anchor="t">
            <a:normAutofit/>
          </a:bodyPr>
          <a:lstStyle/>
          <a:p>
            <a:r>
              <a:rPr lang="en-US" b="1" dirty="0"/>
              <a:t>Practical things to help us take up this sword of the Spirit? (Hebrews 5:11-14)</a:t>
            </a:r>
          </a:p>
          <a:p>
            <a:pPr lvl="1"/>
            <a:r>
              <a:rPr lang="en-US" b="1" dirty="0"/>
              <a:t>Develop real &amp; concrete study habits</a:t>
            </a:r>
          </a:p>
          <a:p>
            <a:pPr lvl="1"/>
            <a:r>
              <a:rPr lang="en-US" b="1" dirty="0"/>
              <a:t>Study with another faithful Christian</a:t>
            </a:r>
          </a:p>
          <a:p>
            <a:pPr lvl="1"/>
            <a:r>
              <a:rPr lang="en-US" b="1" dirty="0"/>
              <a:t>Outline, map it (other literary tools)</a:t>
            </a:r>
          </a:p>
          <a:p>
            <a:pPr lvl="1"/>
            <a:r>
              <a:rPr lang="en-US" b="1" dirty="0"/>
              <a:t>Follow a daily Bible reading program</a:t>
            </a:r>
          </a:p>
          <a:p>
            <a:pPr lvl="1"/>
            <a:r>
              <a:rPr lang="en-US" b="1" dirty="0"/>
              <a:t>Find someone to keep you accountable</a:t>
            </a:r>
          </a:p>
          <a:p>
            <a:pPr lvl="1"/>
            <a:r>
              <a:rPr lang="en-US" b="1" dirty="0"/>
              <a:t>Be practical about using the scriptures </a:t>
            </a:r>
          </a:p>
        </p:txBody>
      </p:sp>
      <p:sp>
        <p:nvSpPr>
          <p:cNvPr id="11"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wearing a uniform&#10;&#10;Description automatically generated">
            <a:extLst>
              <a:ext uri="{FF2B5EF4-FFF2-40B4-BE49-F238E27FC236}">
                <a16:creationId xmlns:a16="http://schemas.microsoft.com/office/drawing/2014/main" id="{6A54473F-06D1-49BD-BA55-EC55B7002D01}"/>
              </a:ext>
            </a:extLst>
          </p:cNvPr>
          <p:cNvPicPr>
            <a:picLocks noChangeAspect="1"/>
          </p:cNvPicPr>
          <p:nvPr/>
        </p:nvPicPr>
        <p:blipFill rotWithShape="1">
          <a:blip r:embed="rId2"/>
          <a:srcRect t="3271" r="1" b="14897"/>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0" name="Title 1">
            <a:extLst>
              <a:ext uri="{FF2B5EF4-FFF2-40B4-BE49-F238E27FC236}">
                <a16:creationId xmlns:a16="http://schemas.microsoft.com/office/drawing/2014/main" id="{B20BB794-AD5B-434E-A4B8-596A5860F639}"/>
              </a:ext>
            </a:extLst>
          </p:cNvPr>
          <p:cNvSpPr txBox="1">
            <a:spLocks/>
          </p:cNvSpPr>
          <p:nvPr/>
        </p:nvSpPr>
        <p:spPr>
          <a:xfrm>
            <a:off x="94894" y="429476"/>
            <a:ext cx="666508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n w="28575">
                  <a:solidFill>
                    <a:srgbClr val="47292B"/>
                  </a:solidFill>
                </a:ln>
                <a:latin typeface="Arial Black" panose="020B0A04020102020204" pitchFamily="34" charset="0"/>
              </a:rPr>
              <a:t>The Sword Of The Spirit</a:t>
            </a:r>
          </a:p>
        </p:txBody>
      </p:sp>
    </p:spTree>
    <p:extLst>
      <p:ext uri="{BB962C8B-B14F-4D97-AF65-F5344CB8AC3E}">
        <p14:creationId xmlns:p14="http://schemas.microsoft.com/office/powerpoint/2010/main" val="856375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E2E6-6AB1-4574-880E-EDA0D7C39DF0}"/>
              </a:ext>
            </a:extLst>
          </p:cNvPr>
          <p:cNvSpPr>
            <a:spLocks noGrp="1"/>
          </p:cNvSpPr>
          <p:nvPr>
            <p:ph type="title"/>
          </p:nvPr>
        </p:nvSpPr>
        <p:spPr/>
        <p:txBody>
          <a:bodyPr/>
          <a:lstStyle/>
          <a:p>
            <a:endParaRPr lang="en-US"/>
          </a:p>
        </p:txBody>
      </p:sp>
      <p:pic>
        <p:nvPicPr>
          <p:cNvPr id="5" name="Content Placeholder 4" descr="A close up of armor&#10;&#10;Description automatically generated">
            <a:extLst>
              <a:ext uri="{FF2B5EF4-FFF2-40B4-BE49-F238E27FC236}">
                <a16:creationId xmlns:a16="http://schemas.microsoft.com/office/drawing/2014/main" id="{43347E94-CE98-4252-9B70-9ADC85ED9B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a:extLst>
              <a:ext uri="{FF2B5EF4-FFF2-40B4-BE49-F238E27FC236}">
                <a16:creationId xmlns:a16="http://schemas.microsoft.com/office/drawing/2014/main" id="{AE105B0F-06EB-4E56-971F-1BD92C8677EF}"/>
              </a:ext>
            </a:extLst>
          </p:cNvPr>
          <p:cNvSpPr/>
          <p:nvPr/>
        </p:nvSpPr>
        <p:spPr>
          <a:xfrm>
            <a:off x="1303862" y="5786039"/>
            <a:ext cx="958429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prstClr val="black"/>
                  </a:solidFill>
                  <a:prstDash val="solid"/>
                </a:ln>
                <a:solidFill>
                  <a:srgbClr val="FFFFFF"/>
                </a:solidFill>
                <a:effectLst>
                  <a:glow rad="254000">
                    <a:srgbClr val="B43E05"/>
                  </a:glow>
                  <a:outerShdw blurRad="38100" dist="22860" dir="5400000" algn="tl" rotWithShape="0">
                    <a:srgbClr val="000000">
                      <a:alpha val="30000"/>
                    </a:srgbClr>
                  </a:outerShdw>
                </a:effectLst>
                <a:uLnTx/>
                <a:uFillTx/>
                <a:latin typeface="Arial Black" panose="020B0A04020102020204" pitchFamily="34" charset="0"/>
                <a:ea typeface="+mn-ea"/>
                <a:cs typeface="+mn-cs"/>
              </a:rPr>
              <a:t>Are You Battle Ready?</a:t>
            </a:r>
          </a:p>
        </p:txBody>
      </p:sp>
      <p:sp>
        <p:nvSpPr>
          <p:cNvPr id="3" name="Rectangle 2">
            <a:extLst>
              <a:ext uri="{FF2B5EF4-FFF2-40B4-BE49-F238E27FC236}">
                <a16:creationId xmlns:a16="http://schemas.microsoft.com/office/drawing/2014/main" id="{A38EEAD7-8201-4193-8FFF-FF837A70C22B}"/>
              </a:ext>
            </a:extLst>
          </p:cNvPr>
          <p:cNvSpPr/>
          <p:nvPr/>
        </p:nvSpPr>
        <p:spPr>
          <a:xfrm>
            <a:off x="1629525" y="2967335"/>
            <a:ext cx="8932958" cy="2215991"/>
          </a:xfrm>
          <a:prstGeom prst="rect">
            <a:avLst/>
          </a:prstGeom>
          <a:noFill/>
        </p:spPr>
        <p:txBody>
          <a:bodyPr wrap="none" lIns="91440" tIns="45720" rIns="91440" bIns="45720">
            <a:spAutoFit/>
          </a:bodyPr>
          <a:lstStyle/>
          <a:p>
            <a:pPr algn="ctr"/>
            <a:r>
              <a:rPr lang="en-US" sz="13800" b="1" cap="none" spc="50" dirty="0">
                <a:ln w="38100" cmpd="sng">
                  <a:solidFill>
                    <a:sysClr val="windowText" lastClr="000000"/>
                  </a:solidFill>
                  <a:prstDash val="solid"/>
                </a:ln>
                <a:solidFill>
                  <a:srgbClr val="70AD47">
                    <a:tint val="1000"/>
                  </a:srgbClr>
                </a:solidFill>
                <a:effectLst>
                  <a:glow rad="38100">
                    <a:schemeClr val="accent1">
                      <a:alpha val="40000"/>
                    </a:schemeClr>
                  </a:glow>
                </a:effectLst>
                <a:latin typeface="Arial Black" panose="020B0A04020102020204" pitchFamily="34" charset="0"/>
              </a:rPr>
              <a:t>NOT YET</a:t>
            </a:r>
          </a:p>
        </p:txBody>
      </p:sp>
    </p:spTree>
    <p:extLst>
      <p:ext uri="{BB962C8B-B14F-4D97-AF65-F5344CB8AC3E}">
        <p14:creationId xmlns:p14="http://schemas.microsoft.com/office/powerpoint/2010/main" val="259163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47D7E0-1A36-4395-BA5E-519C06F806DE}"/>
              </a:ext>
            </a:extLst>
          </p:cNvPr>
          <p:cNvPicPr>
            <a:picLocks noChangeAspect="1"/>
          </p:cNvPicPr>
          <p:nvPr/>
        </p:nvPicPr>
        <p:blipFill rotWithShape="1">
          <a:blip r:embed="rId2">
            <a:alphaModFix/>
          </a:blip>
          <a:srcRect l="12366" r="25167" b="2"/>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Rectangle 4">
            <a:extLst>
              <a:ext uri="{FF2B5EF4-FFF2-40B4-BE49-F238E27FC236}">
                <a16:creationId xmlns:a16="http://schemas.microsoft.com/office/drawing/2014/main" id="{0469F14D-30B9-4365-885C-9F7D15EEDBFE}"/>
              </a:ext>
            </a:extLst>
          </p:cNvPr>
          <p:cNvSpPr/>
          <p:nvPr/>
        </p:nvSpPr>
        <p:spPr>
          <a:xfrm>
            <a:off x="155944" y="148326"/>
            <a:ext cx="5394251" cy="6494085"/>
          </a:xfrm>
          <a:prstGeom prst="rect">
            <a:avLst/>
          </a:prstGeom>
        </p:spPr>
        <p:txBody>
          <a:bodyPr wrap="square">
            <a:spAutoFit/>
          </a:bodyPr>
          <a:lstStyle/>
          <a:p>
            <a:pPr algn="ctr"/>
            <a:r>
              <a:rPr lang="en-US" sz="3200" b="1" dirty="0"/>
              <a:t>praying at all times in the Spirit, with all prayer and supplication. To that end, keep alert with all perseverance, making supplication for all the saints,  and also for me, that words may be given to me in opening my mouth boldly to proclaim the mystery of the gospel, for which I am an ambassador in chains, that I may declare it boldly, as I ought to speak.  (vs. 18-20)</a:t>
            </a:r>
          </a:p>
        </p:txBody>
      </p:sp>
    </p:spTree>
    <p:extLst>
      <p:ext uri="{BB962C8B-B14F-4D97-AF65-F5344CB8AC3E}">
        <p14:creationId xmlns:p14="http://schemas.microsoft.com/office/powerpoint/2010/main" val="3703537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E2E6-6AB1-4574-880E-EDA0D7C39DF0}"/>
              </a:ext>
            </a:extLst>
          </p:cNvPr>
          <p:cNvSpPr>
            <a:spLocks noGrp="1"/>
          </p:cNvSpPr>
          <p:nvPr>
            <p:ph type="title"/>
          </p:nvPr>
        </p:nvSpPr>
        <p:spPr/>
        <p:txBody>
          <a:bodyPr/>
          <a:lstStyle/>
          <a:p>
            <a:endParaRPr lang="en-US"/>
          </a:p>
        </p:txBody>
      </p:sp>
      <p:pic>
        <p:nvPicPr>
          <p:cNvPr id="5" name="Content Placeholder 4" descr="A close up of armor&#10;&#10;Description automatically generated">
            <a:extLst>
              <a:ext uri="{FF2B5EF4-FFF2-40B4-BE49-F238E27FC236}">
                <a16:creationId xmlns:a16="http://schemas.microsoft.com/office/drawing/2014/main" id="{43347E94-CE98-4252-9B70-9ADC85ED9B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a:extLst>
              <a:ext uri="{FF2B5EF4-FFF2-40B4-BE49-F238E27FC236}">
                <a16:creationId xmlns:a16="http://schemas.microsoft.com/office/drawing/2014/main" id="{AE105B0F-06EB-4E56-971F-1BD92C8677EF}"/>
              </a:ext>
            </a:extLst>
          </p:cNvPr>
          <p:cNvSpPr/>
          <p:nvPr/>
        </p:nvSpPr>
        <p:spPr>
          <a:xfrm>
            <a:off x="1303862" y="5786039"/>
            <a:ext cx="958429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prstClr val="black"/>
                  </a:solidFill>
                  <a:prstDash val="solid"/>
                </a:ln>
                <a:solidFill>
                  <a:srgbClr val="FFFFFF"/>
                </a:solidFill>
                <a:effectLst>
                  <a:glow rad="254000">
                    <a:srgbClr val="B43E05"/>
                  </a:glow>
                  <a:outerShdw blurRad="38100" dist="22860" dir="5400000" algn="tl" rotWithShape="0">
                    <a:srgbClr val="000000">
                      <a:alpha val="30000"/>
                    </a:srgbClr>
                  </a:outerShdw>
                </a:effectLst>
                <a:uLnTx/>
                <a:uFillTx/>
                <a:latin typeface="Arial Black" panose="020B0A04020102020204" pitchFamily="34" charset="0"/>
                <a:ea typeface="+mn-ea"/>
                <a:cs typeface="+mn-cs"/>
              </a:rPr>
              <a:t>Are You Battle Ready?</a:t>
            </a:r>
          </a:p>
        </p:txBody>
      </p:sp>
    </p:spTree>
    <p:extLst>
      <p:ext uri="{BB962C8B-B14F-4D97-AF65-F5344CB8AC3E}">
        <p14:creationId xmlns:p14="http://schemas.microsoft.com/office/powerpoint/2010/main" val="24327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05F77-4CCE-4EB1-A517-8525379F77D0}"/>
              </a:ext>
            </a:extLst>
          </p:cNvPr>
          <p:cNvSpPr>
            <a:spLocks noGrp="1"/>
          </p:cNvSpPr>
          <p:nvPr>
            <p:ph idx="1"/>
          </p:nvPr>
        </p:nvSpPr>
        <p:spPr>
          <a:xfrm>
            <a:off x="171450" y="2098221"/>
            <a:ext cx="5905093" cy="3556717"/>
          </a:xfrm>
        </p:spPr>
        <p:txBody>
          <a:bodyPr anchor="t">
            <a:normAutofit/>
          </a:bodyPr>
          <a:lstStyle/>
          <a:p>
            <a:r>
              <a:rPr lang="en-US" b="1" dirty="0"/>
              <a:t>The typical weapon of the Roman soldier was a gladius sword</a:t>
            </a:r>
          </a:p>
        </p:txBody>
      </p:sp>
      <p:sp>
        <p:nvSpPr>
          <p:cNvPr id="11"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wearing a uniform&#10;&#10;Description automatically generated">
            <a:extLst>
              <a:ext uri="{FF2B5EF4-FFF2-40B4-BE49-F238E27FC236}">
                <a16:creationId xmlns:a16="http://schemas.microsoft.com/office/drawing/2014/main" id="{6A54473F-06D1-49BD-BA55-EC55B7002D01}"/>
              </a:ext>
            </a:extLst>
          </p:cNvPr>
          <p:cNvPicPr>
            <a:picLocks noChangeAspect="1"/>
          </p:cNvPicPr>
          <p:nvPr/>
        </p:nvPicPr>
        <p:blipFill rotWithShape="1">
          <a:blip r:embed="rId2"/>
          <a:srcRect t="3271" r="1" b="14897"/>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0" name="Title 1">
            <a:extLst>
              <a:ext uri="{FF2B5EF4-FFF2-40B4-BE49-F238E27FC236}">
                <a16:creationId xmlns:a16="http://schemas.microsoft.com/office/drawing/2014/main" id="{B20BB794-AD5B-434E-A4B8-596A5860F639}"/>
              </a:ext>
            </a:extLst>
          </p:cNvPr>
          <p:cNvSpPr txBox="1">
            <a:spLocks/>
          </p:cNvSpPr>
          <p:nvPr/>
        </p:nvSpPr>
        <p:spPr>
          <a:xfrm>
            <a:off x="94894" y="429476"/>
            <a:ext cx="666508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n w="28575">
                  <a:solidFill>
                    <a:srgbClr val="47292B"/>
                  </a:solidFill>
                </a:ln>
                <a:latin typeface="Arial Black" panose="020B0A04020102020204" pitchFamily="34" charset="0"/>
              </a:rPr>
              <a:t>The Sword Of The Spirit</a:t>
            </a:r>
          </a:p>
        </p:txBody>
      </p:sp>
    </p:spTree>
    <p:extLst>
      <p:ext uri="{BB962C8B-B14F-4D97-AF65-F5344CB8AC3E}">
        <p14:creationId xmlns:p14="http://schemas.microsoft.com/office/powerpoint/2010/main" val="24319624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CC51-D4D2-44A0-87F6-60159BE63F3A}"/>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1695E23B-8ED8-49D8-94F1-83936766B01C}"/>
              </a:ext>
            </a:extLst>
          </p:cNvPr>
          <p:cNvPicPr>
            <a:picLocks noChangeAspect="1"/>
          </p:cNvPicPr>
          <p:nvPr/>
        </p:nvPicPr>
        <p:blipFill>
          <a:blip r:embed="rId2"/>
          <a:stretch>
            <a:fillRect/>
          </a:stretch>
        </p:blipFill>
        <p:spPr>
          <a:xfrm>
            <a:off x="-1" y="0"/>
            <a:ext cx="5491163" cy="3405077"/>
          </a:xfrm>
          <a:prstGeom prst="rect">
            <a:avLst/>
          </a:prstGeom>
        </p:spPr>
      </p:pic>
      <p:pic>
        <p:nvPicPr>
          <p:cNvPr id="6" name="Picture 5">
            <a:extLst>
              <a:ext uri="{FF2B5EF4-FFF2-40B4-BE49-F238E27FC236}">
                <a16:creationId xmlns:a16="http://schemas.microsoft.com/office/drawing/2014/main" id="{5986171B-C2EA-42CA-8C86-0A492579FF59}"/>
              </a:ext>
            </a:extLst>
          </p:cNvPr>
          <p:cNvPicPr>
            <a:picLocks noChangeAspect="1"/>
          </p:cNvPicPr>
          <p:nvPr/>
        </p:nvPicPr>
        <p:blipFill>
          <a:blip r:embed="rId3"/>
          <a:stretch>
            <a:fillRect/>
          </a:stretch>
        </p:blipFill>
        <p:spPr>
          <a:xfrm>
            <a:off x="0" y="3476853"/>
            <a:ext cx="5295014" cy="3372846"/>
          </a:xfrm>
          <a:prstGeom prst="rect">
            <a:avLst/>
          </a:prstGeom>
        </p:spPr>
      </p:pic>
      <p:pic>
        <p:nvPicPr>
          <p:cNvPr id="7" name="Picture 6">
            <a:extLst>
              <a:ext uri="{FF2B5EF4-FFF2-40B4-BE49-F238E27FC236}">
                <a16:creationId xmlns:a16="http://schemas.microsoft.com/office/drawing/2014/main" id="{CA7CD44F-68D3-4718-868F-BCEC9461A533}"/>
              </a:ext>
            </a:extLst>
          </p:cNvPr>
          <p:cNvPicPr>
            <a:picLocks noChangeAspect="1"/>
          </p:cNvPicPr>
          <p:nvPr/>
        </p:nvPicPr>
        <p:blipFill>
          <a:blip r:embed="rId4"/>
          <a:stretch>
            <a:fillRect/>
          </a:stretch>
        </p:blipFill>
        <p:spPr>
          <a:xfrm>
            <a:off x="5491163" y="0"/>
            <a:ext cx="6700837" cy="6849699"/>
          </a:xfrm>
          <a:prstGeom prst="rect">
            <a:avLst/>
          </a:prstGeom>
        </p:spPr>
      </p:pic>
      <p:sp>
        <p:nvSpPr>
          <p:cNvPr id="3" name="Rectangle 2">
            <a:extLst>
              <a:ext uri="{FF2B5EF4-FFF2-40B4-BE49-F238E27FC236}">
                <a16:creationId xmlns:a16="http://schemas.microsoft.com/office/drawing/2014/main" id="{980C0772-C1AD-4250-9779-EBCC2B4F15A0}"/>
              </a:ext>
            </a:extLst>
          </p:cNvPr>
          <p:cNvSpPr/>
          <p:nvPr/>
        </p:nvSpPr>
        <p:spPr>
          <a:xfrm>
            <a:off x="345621" y="372625"/>
            <a:ext cx="11566071" cy="1569660"/>
          </a:xfrm>
          <a:prstGeom prst="rect">
            <a:avLst/>
          </a:prstGeom>
          <a:solidFill>
            <a:schemeClr val="tx1"/>
          </a:solidFill>
        </p:spPr>
        <p:txBody>
          <a:bodyPr wrap="square">
            <a:spAutoFit/>
          </a:bodyPr>
          <a:lstStyle/>
          <a:p>
            <a:pPr algn="ctr"/>
            <a:r>
              <a:rPr lang="en-US" sz="3200" b="1" dirty="0">
                <a:solidFill>
                  <a:schemeClr val="bg1"/>
                </a:solidFill>
              </a:rPr>
              <a:t>While he was still speaking, Judas came, one of the twelve, and with him a great crowd with swords and clubs, from the chief priests and the elders of the people.  (Matthew 26:47)</a:t>
            </a:r>
          </a:p>
        </p:txBody>
      </p:sp>
      <p:sp>
        <p:nvSpPr>
          <p:cNvPr id="8" name="Rectangle 7">
            <a:extLst>
              <a:ext uri="{FF2B5EF4-FFF2-40B4-BE49-F238E27FC236}">
                <a16:creationId xmlns:a16="http://schemas.microsoft.com/office/drawing/2014/main" id="{4BA2EB55-335F-442A-A316-B62612A6F3BD}"/>
              </a:ext>
            </a:extLst>
          </p:cNvPr>
          <p:cNvSpPr/>
          <p:nvPr/>
        </p:nvSpPr>
        <p:spPr>
          <a:xfrm>
            <a:off x="345621" y="2780603"/>
            <a:ext cx="11566071" cy="1569660"/>
          </a:xfrm>
          <a:prstGeom prst="rect">
            <a:avLst/>
          </a:prstGeom>
          <a:solidFill>
            <a:schemeClr val="tx1"/>
          </a:solidFill>
        </p:spPr>
        <p:txBody>
          <a:bodyPr wrap="square">
            <a:spAutoFit/>
          </a:bodyPr>
          <a:lstStyle/>
          <a:p>
            <a:pPr algn="ctr"/>
            <a:r>
              <a:rPr lang="en-US" sz="3200" b="1" dirty="0">
                <a:solidFill>
                  <a:schemeClr val="bg1"/>
                </a:solidFill>
              </a:rPr>
              <a:t>And behold, one of those who were with Jesus stretched out his hand and drew his sword and struck the servant of the high priest and cut off his ear.   (Matthew 26:51)</a:t>
            </a:r>
          </a:p>
        </p:txBody>
      </p:sp>
      <p:sp>
        <p:nvSpPr>
          <p:cNvPr id="9" name="Rectangle 8">
            <a:extLst>
              <a:ext uri="{FF2B5EF4-FFF2-40B4-BE49-F238E27FC236}">
                <a16:creationId xmlns:a16="http://schemas.microsoft.com/office/drawing/2014/main" id="{804FA6D5-2E3E-4076-87B5-64128401E2A6}"/>
              </a:ext>
            </a:extLst>
          </p:cNvPr>
          <p:cNvSpPr/>
          <p:nvPr/>
        </p:nvSpPr>
        <p:spPr>
          <a:xfrm>
            <a:off x="345621" y="5026773"/>
            <a:ext cx="11566071" cy="1569660"/>
          </a:xfrm>
          <a:prstGeom prst="rect">
            <a:avLst/>
          </a:prstGeom>
          <a:solidFill>
            <a:schemeClr val="tx1"/>
          </a:solidFill>
        </p:spPr>
        <p:txBody>
          <a:bodyPr wrap="square">
            <a:spAutoFit/>
          </a:bodyPr>
          <a:lstStyle/>
          <a:p>
            <a:pPr algn="ctr"/>
            <a:r>
              <a:rPr lang="en-US" sz="3200" b="1" dirty="0">
                <a:solidFill>
                  <a:schemeClr val="bg1"/>
                </a:solidFill>
              </a:rPr>
              <a:t>About that time Herod the king laid violent hands on some who belonged to the church.  He killed James the brother of John with the sword (Acts 12:1-2)</a:t>
            </a:r>
          </a:p>
        </p:txBody>
      </p:sp>
    </p:spTree>
    <p:extLst>
      <p:ext uri="{BB962C8B-B14F-4D97-AF65-F5344CB8AC3E}">
        <p14:creationId xmlns:p14="http://schemas.microsoft.com/office/powerpoint/2010/main" val="354374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10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05F77-4CCE-4EB1-A517-8525379F77D0}"/>
              </a:ext>
            </a:extLst>
          </p:cNvPr>
          <p:cNvSpPr>
            <a:spLocks noGrp="1"/>
          </p:cNvSpPr>
          <p:nvPr>
            <p:ph idx="1"/>
          </p:nvPr>
        </p:nvSpPr>
        <p:spPr>
          <a:xfrm>
            <a:off x="171450" y="2098221"/>
            <a:ext cx="5905093" cy="3556717"/>
          </a:xfrm>
        </p:spPr>
        <p:txBody>
          <a:bodyPr anchor="t">
            <a:normAutofit/>
          </a:bodyPr>
          <a:lstStyle/>
          <a:p>
            <a:r>
              <a:rPr lang="en-US" b="1" dirty="0"/>
              <a:t>The typical weapon of the Roman soldier was a gladius sword</a:t>
            </a:r>
          </a:p>
          <a:p>
            <a:r>
              <a:rPr lang="en-US" b="1" dirty="0"/>
              <a:t>God equips us for defense and attack with the sword of the Spirit, the word of God (2 Timothy 3:16-17)</a:t>
            </a:r>
          </a:p>
        </p:txBody>
      </p:sp>
      <p:sp>
        <p:nvSpPr>
          <p:cNvPr id="11"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wearing a uniform&#10;&#10;Description automatically generated">
            <a:extLst>
              <a:ext uri="{FF2B5EF4-FFF2-40B4-BE49-F238E27FC236}">
                <a16:creationId xmlns:a16="http://schemas.microsoft.com/office/drawing/2014/main" id="{6A54473F-06D1-49BD-BA55-EC55B7002D01}"/>
              </a:ext>
            </a:extLst>
          </p:cNvPr>
          <p:cNvPicPr>
            <a:picLocks noChangeAspect="1"/>
          </p:cNvPicPr>
          <p:nvPr/>
        </p:nvPicPr>
        <p:blipFill rotWithShape="1">
          <a:blip r:embed="rId2"/>
          <a:srcRect t="3271" r="1" b="14897"/>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0" name="Title 1">
            <a:extLst>
              <a:ext uri="{FF2B5EF4-FFF2-40B4-BE49-F238E27FC236}">
                <a16:creationId xmlns:a16="http://schemas.microsoft.com/office/drawing/2014/main" id="{B20BB794-AD5B-434E-A4B8-596A5860F639}"/>
              </a:ext>
            </a:extLst>
          </p:cNvPr>
          <p:cNvSpPr txBox="1">
            <a:spLocks/>
          </p:cNvSpPr>
          <p:nvPr/>
        </p:nvSpPr>
        <p:spPr>
          <a:xfrm>
            <a:off x="94894" y="429476"/>
            <a:ext cx="666508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n w="28575">
                  <a:solidFill>
                    <a:srgbClr val="47292B"/>
                  </a:solidFill>
                </a:ln>
                <a:latin typeface="Arial Black" panose="020B0A04020102020204" pitchFamily="34" charset="0"/>
              </a:rPr>
              <a:t>The Sword Of The Spirit</a:t>
            </a:r>
          </a:p>
        </p:txBody>
      </p:sp>
    </p:spTree>
    <p:extLst>
      <p:ext uri="{BB962C8B-B14F-4D97-AF65-F5344CB8AC3E}">
        <p14:creationId xmlns:p14="http://schemas.microsoft.com/office/powerpoint/2010/main" val="114559025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1AFA8E-D965-4F75-B2A6-258C0886015C}"/>
              </a:ext>
            </a:extLst>
          </p:cNvPr>
          <p:cNvPicPr>
            <a:picLocks noChangeAspect="1"/>
          </p:cNvPicPr>
          <p:nvPr/>
        </p:nvPicPr>
        <p:blipFill rotWithShape="1">
          <a:blip r:embed="rId2"/>
          <a:srcRect l="1685" r="2011"/>
          <a:stretch/>
        </p:blipFill>
        <p:spPr>
          <a:xfrm>
            <a:off x="0" y="0"/>
            <a:ext cx="5263116" cy="6857990"/>
          </a:xfrm>
          <a:prstGeom prst="rect">
            <a:avLst/>
          </a:prstGeom>
        </p:spPr>
      </p:pic>
      <p:sp>
        <p:nvSpPr>
          <p:cNvPr id="5" name="Rectangle 4">
            <a:extLst>
              <a:ext uri="{FF2B5EF4-FFF2-40B4-BE49-F238E27FC236}">
                <a16:creationId xmlns:a16="http://schemas.microsoft.com/office/drawing/2014/main" id="{13FE0B5F-A181-4D69-94E1-90DD62C3A600}"/>
              </a:ext>
            </a:extLst>
          </p:cNvPr>
          <p:cNvSpPr/>
          <p:nvPr/>
        </p:nvSpPr>
        <p:spPr>
          <a:xfrm>
            <a:off x="5507664" y="140904"/>
            <a:ext cx="6539023" cy="5016758"/>
          </a:xfrm>
          <a:prstGeom prst="rect">
            <a:avLst/>
          </a:prstGeom>
        </p:spPr>
        <p:txBody>
          <a:bodyPr wrap="square">
            <a:spAutoFit/>
          </a:bodyPr>
          <a:lstStyle/>
          <a:p>
            <a:pPr algn="ctr"/>
            <a:r>
              <a:rPr lang="en-US" sz="4000" b="1" dirty="0"/>
              <a:t> All Scripture is breathed out by God and profitable for teaching, for reproof, for correction, and for training in righteousness, that the man of God may be complete, equipped for every </a:t>
            </a:r>
          </a:p>
          <a:p>
            <a:pPr algn="ctr"/>
            <a:r>
              <a:rPr lang="en-US" sz="4000" b="1" dirty="0"/>
              <a:t>good work.</a:t>
            </a:r>
            <a:r>
              <a:rPr lang="en-US" sz="3200" b="1" dirty="0"/>
              <a:t> </a:t>
            </a:r>
          </a:p>
        </p:txBody>
      </p:sp>
    </p:spTree>
    <p:extLst>
      <p:ext uri="{BB962C8B-B14F-4D97-AF65-F5344CB8AC3E}">
        <p14:creationId xmlns:p14="http://schemas.microsoft.com/office/powerpoint/2010/main" val="381226940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05F77-4CCE-4EB1-A517-8525379F77D0}"/>
              </a:ext>
            </a:extLst>
          </p:cNvPr>
          <p:cNvSpPr>
            <a:spLocks noGrp="1"/>
          </p:cNvSpPr>
          <p:nvPr>
            <p:ph idx="1"/>
          </p:nvPr>
        </p:nvSpPr>
        <p:spPr>
          <a:xfrm>
            <a:off x="171450" y="2098221"/>
            <a:ext cx="6123214" cy="4612822"/>
          </a:xfrm>
        </p:spPr>
        <p:txBody>
          <a:bodyPr anchor="t">
            <a:normAutofit/>
          </a:bodyPr>
          <a:lstStyle/>
          <a:p>
            <a:r>
              <a:rPr lang="en-US" b="1" dirty="0"/>
              <a:t>The typical weapon of the Roman soldier was a gladius sword</a:t>
            </a:r>
          </a:p>
          <a:p>
            <a:r>
              <a:rPr lang="en-US" b="1" dirty="0"/>
              <a:t>God equips us for defense and attack with the sword of the Spirit, the word of God (2 Timothy 3:16-17)</a:t>
            </a:r>
          </a:p>
          <a:p>
            <a:pPr lvl="1"/>
            <a:r>
              <a:rPr lang="en-US" b="1" dirty="0"/>
              <a:t>To hold the scriptures, the words of our 	Creator, is amazing…  Appreciate it!</a:t>
            </a:r>
          </a:p>
          <a:p>
            <a:pPr lvl="1"/>
            <a:r>
              <a:rPr lang="en-US" b="1" dirty="0"/>
              <a:t>A wonderful treasure!  Guards, 	strengthens, establishes (Ps 119:41-48)</a:t>
            </a:r>
          </a:p>
        </p:txBody>
      </p:sp>
      <p:sp>
        <p:nvSpPr>
          <p:cNvPr id="11"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wearing a uniform&#10;&#10;Description automatically generated">
            <a:extLst>
              <a:ext uri="{FF2B5EF4-FFF2-40B4-BE49-F238E27FC236}">
                <a16:creationId xmlns:a16="http://schemas.microsoft.com/office/drawing/2014/main" id="{6A54473F-06D1-49BD-BA55-EC55B7002D01}"/>
              </a:ext>
            </a:extLst>
          </p:cNvPr>
          <p:cNvPicPr>
            <a:picLocks noChangeAspect="1"/>
          </p:cNvPicPr>
          <p:nvPr/>
        </p:nvPicPr>
        <p:blipFill rotWithShape="1">
          <a:blip r:embed="rId2"/>
          <a:srcRect t="3271" r="1" b="14897"/>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0" name="Title 1">
            <a:extLst>
              <a:ext uri="{FF2B5EF4-FFF2-40B4-BE49-F238E27FC236}">
                <a16:creationId xmlns:a16="http://schemas.microsoft.com/office/drawing/2014/main" id="{B20BB794-AD5B-434E-A4B8-596A5860F639}"/>
              </a:ext>
            </a:extLst>
          </p:cNvPr>
          <p:cNvSpPr txBox="1">
            <a:spLocks/>
          </p:cNvSpPr>
          <p:nvPr/>
        </p:nvSpPr>
        <p:spPr>
          <a:xfrm>
            <a:off x="94894" y="429476"/>
            <a:ext cx="666508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n w="28575">
                  <a:solidFill>
                    <a:srgbClr val="47292B"/>
                  </a:solidFill>
                </a:ln>
                <a:latin typeface="Arial Black" panose="020B0A04020102020204" pitchFamily="34" charset="0"/>
              </a:rPr>
              <a:t>The Sword Of The Spirit</a:t>
            </a:r>
          </a:p>
        </p:txBody>
      </p:sp>
    </p:spTree>
    <p:extLst>
      <p:ext uri="{BB962C8B-B14F-4D97-AF65-F5344CB8AC3E}">
        <p14:creationId xmlns:p14="http://schemas.microsoft.com/office/powerpoint/2010/main" val="18634511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1AFA8E-D965-4F75-B2A6-258C0886015C}"/>
              </a:ext>
            </a:extLst>
          </p:cNvPr>
          <p:cNvPicPr>
            <a:picLocks noChangeAspect="1"/>
          </p:cNvPicPr>
          <p:nvPr/>
        </p:nvPicPr>
        <p:blipFill rotWithShape="1">
          <a:blip r:embed="rId2"/>
          <a:srcRect l="1685" r="2011"/>
          <a:stretch/>
        </p:blipFill>
        <p:spPr>
          <a:xfrm>
            <a:off x="0" y="0"/>
            <a:ext cx="5263116" cy="6857990"/>
          </a:xfrm>
          <a:prstGeom prst="rect">
            <a:avLst/>
          </a:prstGeom>
        </p:spPr>
      </p:pic>
      <p:sp>
        <p:nvSpPr>
          <p:cNvPr id="5" name="Rectangle 4">
            <a:extLst>
              <a:ext uri="{FF2B5EF4-FFF2-40B4-BE49-F238E27FC236}">
                <a16:creationId xmlns:a16="http://schemas.microsoft.com/office/drawing/2014/main" id="{13FE0B5F-A181-4D69-94E1-90DD62C3A600}"/>
              </a:ext>
            </a:extLst>
          </p:cNvPr>
          <p:cNvSpPr/>
          <p:nvPr/>
        </p:nvSpPr>
        <p:spPr>
          <a:xfrm>
            <a:off x="5507664" y="140904"/>
            <a:ext cx="6539023" cy="6001643"/>
          </a:xfrm>
          <a:prstGeom prst="rect">
            <a:avLst/>
          </a:prstGeom>
        </p:spPr>
        <p:txBody>
          <a:bodyPr wrap="square">
            <a:spAutoFit/>
          </a:bodyPr>
          <a:lstStyle/>
          <a:p>
            <a:pPr algn="ctr"/>
            <a:r>
              <a:rPr lang="en-US" sz="2400" b="1" dirty="0"/>
              <a:t>Let your steadfast love come to me, O LORD, your salvation according to your promise; </a:t>
            </a:r>
          </a:p>
          <a:p>
            <a:pPr algn="ctr"/>
            <a:r>
              <a:rPr lang="en-US" sz="2400" b="1" dirty="0"/>
              <a:t>then shall I have an answer for him who taunts me, for I trust in your word. </a:t>
            </a:r>
          </a:p>
          <a:p>
            <a:pPr algn="ctr"/>
            <a:r>
              <a:rPr lang="en-US" sz="2400" b="1" dirty="0"/>
              <a:t>And take not the word of truth utterly out of my mouth, for my hope is in your rules. </a:t>
            </a:r>
          </a:p>
          <a:p>
            <a:pPr algn="ctr"/>
            <a:r>
              <a:rPr lang="en-US" sz="2400" b="1" dirty="0"/>
              <a:t>I will keep your law continually, forever and ever, </a:t>
            </a:r>
          </a:p>
          <a:p>
            <a:pPr algn="ctr"/>
            <a:r>
              <a:rPr lang="en-US" sz="2400" b="1" dirty="0"/>
              <a:t>and I shall walk in a wide place, for I have sought your precepts. </a:t>
            </a:r>
          </a:p>
          <a:p>
            <a:pPr algn="ctr"/>
            <a:r>
              <a:rPr lang="en-US" sz="2400" b="1" dirty="0"/>
              <a:t>I will also speak of your testimonies before kings and shall not be put to shame, </a:t>
            </a:r>
          </a:p>
          <a:p>
            <a:pPr algn="ctr"/>
            <a:r>
              <a:rPr lang="en-US" sz="2400" b="1" dirty="0"/>
              <a:t>for I find my delight in your commandments, which I love. </a:t>
            </a:r>
          </a:p>
          <a:p>
            <a:pPr algn="ctr"/>
            <a:r>
              <a:rPr lang="en-US" sz="2400" b="1" dirty="0"/>
              <a:t>I will lift up my hands toward your commandments, which I love, and I will meditate on your statutes. </a:t>
            </a:r>
            <a:endParaRPr lang="en-US" b="1" dirty="0"/>
          </a:p>
        </p:txBody>
      </p:sp>
    </p:spTree>
    <p:extLst>
      <p:ext uri="{BB962C8B-B14F-4D97-AF65-F5344CB8AC3E}">
        <p14:creationId xmlns:p14="http://schemas.microsoft.com/office/powerpoint/2010/main" val="347083388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05F77-4CCE-4EB1-A517-8525379F77D0}"/>
              </a:ext>
            </a:extLst>
          </p:cNvPr>
          <p:cNvSpPr>
            <a:spLocks noGrp="1"/>
          </p:cNvSpPr>
          <p:nvPr>
            <p:ph idx="1"/>
          </p:nvPr>
        </p:nvSpPr>
        <p:spPr>
          <a:xfrm>
            <a:off x="171450" y="2098221"/>
            <a:ext cx="6123214" cy="4612822"/>
          </a:xfrm>
        </p:spPr>
        <p:txBody>
          <a:bodyPr anchor="t">
            <a:normAutofit/>
          </a:bodyPr>
          <a:lstStyle/>
          <a:p>
            <a:r>
              <a:rPr lang="en-US" b="1" dirty="0"/>
              <a:t>The typical weapon of the Roman soldier was a gladius sword</a:t>
            </a:r>
          </a:p>
          <a:p>
            <a:r>
              <a:rPr lang="en-US" b="1" dirty="0"/>
              <a:t>God equips us for defense and attack with the sword of the Spirit, the word of God (2 Timothy 3:16-17)</a:t>
            </a:r>
          </a:p>
          <a:p>
            <a:pPr lvl="1"/>
            <a:r>
              <a:rPr lang="en-US" b="1" dirty="0"/>
              <a:t>To hold the scriptures, the words of our 	Creator, is amazing…  Appreciate it!</a:t>
            </a:r>
          </a:p>
          <a:p>
            <a:pPr lvl="1"/>
            <a:r>
              <a:rPr lang="en-US" b="1" dirty="0"/>
              <a:t>A wonderful treasure!  Guards, 	strengthens, establishes (Ps 119:41-48)</a:t>
            </a:r>
          </a:p>
          <a:p>
            <a:pPr lvl="1"/>
            <a:r>
              <a:rPr lang="en-US" b="1" dirty="0"/>
              <a:t>Our sword is a gift of God.  He is the 	source.  Full authority.  Trustworthy…</a:t>
            </a:r>
          </a:p>
        </p:txBody>
      </p:sp>
      <p:sp>
        <p:nvSpPr>
          <p:cNvPr id="11"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wearing a uniform&#10;&#10;Description automatically generated">
            <a:extLst>
              <a:ext uri="{FF2B5EF4-FFF2-40B4-BE49-F238E27FC236}">
                <a16:creationId xmlns:a16="http://schemas.microsoft.com/office/drawing/2014/main" id="{6A54473F-06D1-49BD-BA55-EC55B7002D01}"/>
              </a:ext>
            </a:extLst>
          </p:cNvPr>
          <p:cNvPicPr>
            <a:picLocks noChangeAspect="1"/>
          </p:cNvPicPr>
          <p:nvPr/>
        </p:nvPicPr>
        <p:blipFill rotWithShape="1">
          <a:blip r:embed="rId2"/>
          <a:srcRect t="3271" r="1" b="14897"/>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0" name="Title 1">
            <a:extLst>
              <a:ext uri="{FF2B5EF4-FFF2-40B4-BE49-F238E27FC236}">
                <a16:creationId xmlns:a16="http://schemas.microsoft.com/office/drawing/2014/main" id="{B20BB794-AD5B-434E-A4B8-596A5860F639}"/>
              </a:ext>
            </a:extLst>
          </p:cNvPr>
          <p:cNvSpPr txBox="1">
            <a:spLocks/>
          </p:cNvSpPr>
          <p:nvPr/>
        </p:nvSpPr>
        <p:spPr>
          <a:xfrm>
            <a:off x="94894" y="429476"/>
            <a:ext cx="666508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n w="28575">
                  <a:solidFill>
                    <a:srgbClr val="47292B"/>
                  </a:solidFill>
                </a:ln>
                <a:latin typeface="Arial Black" panose="020B0A04020102020204" pitchFamily="34" charset="0"/>
              </a:rPr>
              <a:t>The Sword Of The Spirit</a:t>
            </a:r>
          </a:p>
        </p:txBody>
      </p:sp>
    </p:spTree>
    <p:extLst>
      <p:ext uri="{BB962C8B-B14F-4D97-AF65-F5344CB8AC3E}">
        <p14:creationId xmlns:p14="http://schemas.microsoft.com/office/powerpoint/2010/main" val="212069793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1691</Words>
  <Application>Microsoft Office PowerPoint</Application>
  <PresentationFormat>Widescreen</PresentationFormat>
  <Paragraphs>88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Beard</dc:creator>
  <cp:lastModifiedBy>Jonathan Perz</cp:lastModifiedBy>
  <cp:revision>7</cp:revision>
  <dcterms:created xsi:type="dcterms:W3CDTF">2019-02-17T04:45:55Z</dcterms:created>
  <dcterms:modified xsi:type="dcterms:W3CDTF">2020-01-11T02:01:04Z</dcterms:modified>
</cp:coreProperties>
</file>